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4.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99" r:id="rId2"/>
    <p:sldMasterId id="2147483983" r:id="rId3"/>
    <p:sldMasterId id="2147483998" r:id="rId4"/>
    <p:sldMasterId id="2147484083" r:id="rId5"/>
  </p:sldMasterIdLst>
  <p:notesMasterIdLst>
    <p:notesMasterId r:id="rId111"/>
  </p:notesMasterIdLst>
  <p:sldIdLst>
    <p:sldId id="259" r:id="rId6"/>
    <p:sldId id="257" r:id="rId7"/>
    <p:sldId id="675" r:id="rId8"/>
    <p:sldId id="670" r:id="rId9"/>
    <p:sldId id="671" r:id="rId10"/>
    <p:sldId id="263" r:id="rId11"/>
    <p:sldId id="264" r:id="rId12"/>
    <p:sldId id="633" r:id="rId13"/>
    <p:sldId id="266" r:id="rId14"/>
    <p:sldId id="634" r:id="rId15"/>
    <p:sldId id="270" r:id="rId16"/>
    <p:sldId id="636" r:id="rId17"/>
    <p:sldId id="430" r:id="rId18"/>
    <p:sldId id="550" r:id="rId19"/>
    <p:sldId id="551" r:id="rId20"/>
    <p:sldId id="552" r:id="rId21"/>
    <p:sldId id="609" r:id="rId22"/>
    <p:sldId id="637" r:id="rId23"/>
    <p:sldId id="554" r:id="rId24"/>
    <p:sldId id="275" r:id="rId25"/>
    <p:sldId id="639" r:id="rId26"/>
    <p:sldId id="638" r:id="rId27"/>
    <p:sldId id="640" r:id="rId28"/>
    <p:sldId id="641" r:id="rId29"/>
    <p:sldId id="281" r:id="rId30"/>
    <p:sldId id="283" r:id="rId31"/>
    <p:sldId id="285" r:id="rId32"/>
    <p:sldId id="279" r:id="rId33"/>
    <p:sldId id="287" r:id="rId34"/>
    <p:sldId id="366" r:id="rId35"/>
    <p:sldId id="282" r:id="rId36"/>
    <p:sldId id="292" r:id="rId37"/>
    <p:sldId id="284" r:id="rId38"/>
    <p:sldId id="294" r:id="rId39"/>
    <p:sldId id="643" r:id="rId40"/>
    <p:sldId id="296" r:id="rId41"/>
    <p:sldId id="289" r:id="rId42"/>
    <p:sldId id="644" r:id="rId43"/>
    <p:sldId id="299" r:id="rId44"/>
    <p:sldId id="300" r:id="rId45"/>
    <p:sldId id="301" r:id="rId46"/>
    <p:sldId id="646" r:id="rId47"/>
    <p:sldId id="647" r:id="rId48"/>
    <p:sldId id="368" r:id="rId49"/>
    <p:sldId id="673" r:id="rId50"/>
    <p:sldId id="369" r:id="rId51"/>
    <p:sldId id="651" r:id="rId52"/>
    <p:sldId id="306" r:id="rId53"/>
    <p:sldId id="376" r:id="rId54"/>
    <p:sldId id="377" r:id="rId55"/>
    <p:sldId id="308" r:id="rId56"/>
    <p:sldId id="309" r:id="rId57"/>
    <p:sldId id="310" r:id="rId58"/>
    <p:sldId id="311" r:id="rId59"/>
    <p:sldId id="674" r:id="rId60"/>
    <p:sldId id="313" r:id="rId61"/>
    <p:sldId id="314" r:id="rId62"/>
    <p:sldId id="315" r:id="rId63"/>
    <p:sldId id="316" r:id="rId64"/>
    <p:sldId id="317" r:id="rId65"/>
    <p:sldId id="655" r:id="rId66"/>
    <p:sldId id="319" r:id="rId67"/>
    <p:sldId id="320" r:id="rId68"/>
    <p:sldId id="321" r:id="rId69"/>
    <p:sldId id="322" r:id="rId70"/>
    <p:sldId id="323" r:id="rId71"/>
    <p:sldId id="324" r:id="rId72"/>
    <p:sldId id="325" r:id="rId73"/>
    <p:sldId id="627" r:id="rId74"/>
    <p:sldId id="628" r:id="rId75"/>
    <p:sldId id="629" r:id="rId76"/>
    <p:sldId id="370" r:id="rId77"/>
    <p:sldId id="371" r:id="rId78"/>
    <p:sldId id="372" r:id="rId79"/>
    <p:sldId id="373" r:id="rId80"/>
    <p:sldId id="374" r:id="rId81"/>
    <p:sldId id="656" r:id="rId82"/>
    <p:sldId id="332" r:id="rId83"/>
    <p:sldId id="657" r:id="rId84"/>
    <p:sldId id="334" r:id="rId85"/>
    <p:sldId id="335" r:id="rId86"/>
    <p:sldId id="336" r:id="rId87"/>
    <p:sldId id="337" r:id="rId88"/>
    <p:sldId id="658" r:id="rId89"/>
    <p:sldId id="339" r:id="rId90"/>
    <p:sldId id="340" r:id="rId91"/>
    <p:sldId id="341" r:id="rId92"/>
    <p:sldId id="342" r:id="rId93"/>
    <p:sldId id="659" r:id="rId94"/>
    <p:sldId id="660" r:id="rId95"/>
    <p:sldId id="344" r:id="rId96"/>
    <p:sldId id="345" r:id="rId97"/>
    <p:sldId id="346" r:id="rId98"/>
    <p:sldId id="347" r:id="rId99"/>
    <p:sldId id="348" r:id="rId100"/>
    <p:sldId id="349" r:id="rId101"/>
    <p:sldId id="353" r:id="rId102"/>
    <p:sldId id="354" r:id="rId103"/>
    <p:sldId id="356" r:id="rId104"/>
    <p:sldId id="357" r:id="rId105"/>
    <p:sldId id="358" r:id="rId106"/>
    <p:sldId id="359" r:id="rId107"/>
    <p:sldId id="360" r:id="rId108"/>
    <p:sldId id="364" r:id="rId109"/>
    <p:sldId id="4025" r:id="rId1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FBE29B"/>
    <a:srgbClr val="E3E5B1"/>
    <a:srgbClr val="3A3635"/>
    <a:srgbClr val="DCDF9D"/>
    <a:srgbClr val="E2DEAB"/>
    <a:srgbClr val="FFFFB3"/>
    <a:srgbClr val="411E13"/>
    <a:srgbClr val="FFFFCC"/>
    <a:srgbClr val="654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BBFC77FB-9ED0-4EC9-95AA-A1379042E648}"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CBB8FF1-D9AA-43F3-AF6F-95CC898621D3}"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5F71D0C0-A894-4545-BD36-F447E7C30A85}"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FACE78AE-C747-49C5-8977-BE020EF660C3}"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D6C8D0-ACAB-4E2F-8396-EA951146CE68}"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8F7BD272-70A2-483A-BCF1-4283A8564F61}"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F207431C-B540-4D79-BF4C-BD7CB28D12C5}"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02548ED4-21AA-44B2-9B88-F09B1BA2BF9A}"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31" autoAdjust="0"/>
    <p:restoredTop sz="77854" autoAdjust="0"/>
  </p:normalViewPr>
  <p:slideViewPr>
    <p:cSldViewPr snapToGrid="0" snapToObjects="1" showGuides="1">
      <p:cViewPr varScale="1">
        <p:scale>
          <a:sx n="33" d="100"/>
          <a:sy n="33" d="100"/>
        </p:scale>
        <p:origin x="288" y="1256"/>
      </p:cViewPr>
      <p:guideLst>
        <p:guide orient="horz" pos="4320"/>
        <p:guide pos="7680"/>
      </p:guideLst>
    </p:cSldViewPr>
  </p:slideViewPr>
  <p:notesTextViewPr>
    <p:cViewPr>
      <p:scale>
        <a:sx n="1" d="1"/>
        <a:sy n="1" d="1"/>
      </p:scale>
      <p:origin x="0" y="0"/>
    </p:cViewPr>
  </p:notesTextViewPr>
  <p:sorterViewPr>
    <p:cViewPr>
      <p:scale>
        <a:sx n="54" d="100"/>
        <a:sy n="5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9" name="Shape 899"/>
          <p:cNvSpPr>
            <a:spLocks noGrp="1" noRot="1" noChangeAspect="1"/>
          </p:cNvSpPr>
          <p:nvPr>
            <p:ph type="sldImg"/>
          </p:nvPr>
        </p:nvSpPr>
        <p:spPr>
          <a:xfrm>
            <a:off x="1143000" y="685800"/>
            <a:ext cx="4572000" cy="3429000"/>
          </a:xfrm>
          <a:prstGeom prst="rect">
            <a:avLst/>
          </a:prstGeom>
        </p:spPr>
        <p:txBody>
          <a:bodyPr/>
          <a:lstStyle/>
          <a:p>
            <a:endParaRPr/>
          </a:p>
        </p:txBody>
      </p:sp>
      <p:sp>
        <p:nvSpPr>
          <p:cNvPr id="900" name="Shape 90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55601975"/>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atlantipedia.ie/samples/tag/ignatius-donnell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bbc.co.uk/arts/yourpaintings/paintings/professor-john-fleming-17851857-125652"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britishbryozoans.myspecies.info/gallery?f%5b0%5d=tid:3356"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purgeon.org/resource-library/sermons/election#flipbook/"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purgeon.org/resource-library/sermons/election#flipbook/"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reationdays.dk/C.%20I.%20Scofield/0.php"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wts.edu/stayinformed/view.html?id=1225"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waynegrudem.com/how-can-i-find-your-book-systematic-theology-in-other-language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uu.edu/dockery/tenyears/guests.ht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library.mcz.harvard.edu/history/images/mayr.jpg"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2946386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Shape 107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7" name="Shape 1077"/>
          <p:cNvSpPr>
            <a:spLocks noGrp="1"/>
          </p:cNvSpPr>
          <p:nvPr>
            <p:ph type="body" sz="quarter" idx="1"/>
          </p:nvPr>
        </p:nvSpPr>
        <p:spPr>
          <a:prstGeom prst="rect">
            <a:avLst/>
          </a:prstGeom>
        </p:spPr>
        <p:txBody>
          <a:bodyPr/>
          <a:lstStyle/>
          <a:p>
            <a:r>
              <a:rPr lang="en-US" sz="3000" dirty="0">
                <a:effectLst/>
                <a:latin typeface="Lucida Grande"/>
                <a:ea typeface="Lucida Grande"/>
                <a:cs typeface="Lucida Grande"/>
                <a:sym typeface="Lucida Grande"/>
              </a:rPr>
              <a:t>Assumptions affect our scientific study.</a:t>
            </a:r>
          </a:p>
          <a:p>
            <a:r>
              <a:rPr lang="en-US" sz="3000" dirty="0">
                <a:effectLst/>
                <a:latin typeface="Lucida Grande"/>
                <a:ea typeface="Lucida Grande"/>
                <a:cs typeface="Lucida Grande"/>
                <a:sym typeface="Lucida Grande"/>
              </a:rPr>
              <a:t>1. They influence or control the questions we ask.</a:t>
            </a:r>
          </a:p>
          <a:p>
            <a:r>
              <a:rPr lang="en-US" sz="3000" dirty="0">
                <a:effectLst/>
                <a:latin typeface="Lucida Grande"/>
                <a:ea typeface="Lucida Grande"/>
                <a:cs typeface="Lucida Grande"/>
                <a:sym typeface="Lucida Grande"/>
              </a:rPr>
              <a:t>2. They influence or control what we see in our research.</a:t>
            </a:r>
          </a:p>
          <a:p>
            <a:r>
              <a:rPr lang="en-US" sz="3000" dirty="0">
                <a:effectLst/>
                <a:latin typeface="Lucida Grande"/>
                <a:ea typeface="Lucida Grande"/>
                <a:cs typeface="Lucida Grande"/>
                <a:sym typeface="Lucida Grande"/>
              </a:rPr>
              <a:t>3. They influence or control what data we collect.</a:t>
            </a:r>
          </a:p>
          <a:p>
            <a:r>
              <a:rPr lang="en-US" sz="3000" dirty="0">
                <a:effectLst/>
                <a:latin typeface="Lucida Grande"/>
                <a:ea typeface="Lucida Grande"/>
                <a:cs typeface="Lucida Grande"/>
                <a:sym typeface="Lucida Grande"/>
              </a:rPr>
              <a:t>4. They influence or control our interpretations of the data.</a:t>
            </a:r>
          </a:p>
          <a:p>
            <a:endParaRPr lang="en-US" sz="3000" dirty="0">
              <a:effectLst/>
              <a:latin typeface="Lucida Grande"/>
              <a:ea typeface="Lucida Grande"/>
              <a:cs typeface="Lucida Grande"/>
              <a:sym typeface="Lucida Grande"/>
            </a:endParaRPr>
          </a:p>
          <a:p>
            <a:pPr marL="1097280" lvl="0" indent="-1143000" algn="l" defTabSz="914400">
              <a:spcBef>
                <a:spcPts val="4000"/>
              </a:spcBef>
              <a:buSzPct val="100000"/>
              <a:buFontTx/>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ko-KR" altLang="en-US" sz="32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가정은 질문에 영향을 미치거나 통제한다</a:t>
            </a:r>
            <a:r>
              <a:rPr lang="en-US" altLang="ko-KR" sz="32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 </a:t>
            </a:r>
          </a:p>
          <a:p>
            <a:pPr marL="1097280" lvl="0" indent="-1143000" algn="l" defTabSz="914400">
              <a:spcBef>
                <a:spcPts val="4000"/>
              </a:spcBef>
              <a:buSzPct val="100000"/>
              <a:buFontTx/>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ko-KR" altLang="en-US" sz="32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가정은 연구에서 보는 것에 영향을 미치거나 통제한다</a:t>
            </a:r>
            <a:r>
              <a:rPr lang="en-US" altLang="ko-KR" sz="32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a:t>
            </a:r>
          </a:p>
          <a:p>
            <a:pPr marL="1097280" indent="-1143000" algn="l" defTabSz="914400">
              <a:spcBef>
                <a:spcPts val="4000"/>
              </a:spcBef>
              <a:buSzPct val="100000"/>
              <a:buFontTx/>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ko-KR" altLang="en-US" sz="32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가정은 수집하는 자료에 영향을 미치거나 통제한다</a:t>
            </a:r>
            <a:r>
              <a:rPr lang="en-US" altLang="ko-KR" sz="32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 </a:t>
            </a:r>
          </a:p>
          <a:p>
            <a:pPr marL="1097280" indent="-1143000" algn="l" defTabSz="914400">
              <a:spcBef>
                <a:spcPts val="4000"/>
              </a:spcBef>
              <a:buSzPct val="100000"/>
              <a:buFontTx/>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ko-KR" altLang="en-US" sz="32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가정은 자료 해석에 영향을 미치거나 통제한다</a:t>
            </a:r>
            <a:r>
              <a:rPr lang="en-US" altLang="ko-KR" sz="32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 </a:t>
            </a:r>
            <a:endParaRPr lang="ko-KR" altLang="en-US" sz="32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endParaRPr lang="en-US" sz="3000" dirty="0">
              <a:effectLst/>
              <a:latin typeface="Lucida Grande"/>
              <a:ea typeface="Lucida Grande"/>
              <a:cs typeface="Lucida Grande"/>
              <a:sym typeface="Lucida Grande"/>
            </a:endParaRPr>
          </a:p>
        </p:txBody>
      </p:sp>
    </p:spTree>
    <p:extLst>
      <p:ext uri="{BB962C8B-B14F-4D97-AF65-F5344CB8AC3E}">
        <p14:creationId xmlns:p14="http://schemas.microsoft.com/office/powerpoint/2010/main" val="1699915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xfrm>
            <a:off x="381000" y="685800"/>
            <a:ext cx="6096000" cy="3429000"/>
          </a:xfrm>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r>
              <a:rPr dirty="0"/>
              <a:t>Worldview assumptions are like glasses.  They influence or control what we see and how we interpret what we see.</a:t>
            </a:r>
          </a:p>
        </p:txBody>
      </p:sp>
    </p:spTree>
    <p:extLst>
      <p:ext uri="{BB962C8B-B14F-4D97-AF65-F5344CB8AC3E}">
        <p14:creationId xmlns:p14="http://schemas.microsoft.com/office/powerpoint/2010/main" val="1829575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noRot="1" noChangeAspect="1"/>
          </p:cNvSpPr>
          <p:nvPr>
            <p:ph type="sldImg"/>
          </p:nvPr>
        </p:nvSpPr>
        <p:spPr>
          <a:xfrm>
            <a:off x="381000" y="685800"/>
            <a:ext cx="6096000" cy="3429000"/>
          </a:xfrm>
          <a:prstGeom prst="rect">
            <a:avLst/>
          </a:prstGeom>
        </p:spPr>
        <p:txBody>
          <a:bodyPr/>
          <a:lstStyle/>
          <a:p>
            <a:endParaRPr/>
          </a:p>
        </p:txBody>
      </p:sp>
      <p:sp>
        <p:nvSpPr>
          <p:cNvPr id="1094" name="Shape 1094"/>
          <p:cNvSpPr>
            <a:spLocks noGrp="1"/>
          </p:cNvSpPr>
          <p:nvPr>
            <p:ph type="body" sz="quarter" idx="1"/>
          </p:nvPr>
        </p:nvSpPr>
        <p:spPr>
          <a:prstGeom prst="rect">
            <a:avLst/>
          </a:prstGeom>
        </p:spPr>
        <p:txBody>
          <a:bodyPr/>
          <a:lstStyle/>
          <a:p>
            <a:r>
              <a:rPr dirty="0"/>
              <a:t>Everybody wears glasses: everyone has a worldview.</a:t>
            </a:r>
          </a:p>
        </p:txBody>
      </p:sp>
    </p:spTree>
    <p:extLst>
      <p:ext uri="{BB962C8B-B14F-4D97-AF65-F5344CB8AC3E}">
        <p14:creationId xmlns:p14="http://schemas.microsoft.com/office/powerpoint/2010/main" val="1275104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Shape 1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104" name="Shape 1104"/>
          <p:cNvSpPr>
            <a:spLocks noGrp="1"/>
          </p:cNvSpPr>
          <p:nvPr>
            <p:ph type="body" sz="quarter" idx="1"/>
          </p:nvPr>
        </p:nvSpPr>
        <p:spPr>
          <a:prstGeom prst="rect">
            <a:avLst/>
          </a:prstGeom>
        </p:spPr>
        <p:txBody>
          <a:bodyPr/>
          <a:lstStyle/>
          <a:p>
            <a:r>
              <a:rPr dirty="0"/>
              <a:t>What are the assumptions controlling the thinking of the secularist?</a:t>
            </a:r>
          </a:p>
        </p:txBody>
      </p:sp>
    </p:spTree>
    <p:extLst>
      <p:ext uri="{BB962C8B-B14F-4D97-AF65-F5344CB8AC3E}">
        <p14:creationId xmlns:p14="http://schemas.microsoft.com/office/powerpoint/2010/main" val="2715762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142999" marR="0" lvl="0" indent="-1142999" algn="l" defTabSz="914400" rtl="0" eaLnBrk="1" fontAlgn="auto" latinLnBrk="0" hangingPunct="0">
              <a:lnSpc>
                <a:spcPct val="100000"/>
              </a:lnSpc>
              <a:spcBef>
                <a:spcPts val="4000"/>
              </a:spcBef>
              <a:spcAft>
                <a:spcPts val="0"/>
              </a:spcAft>
              <a:buClrTx/>
              <a:buSzPct val="100000"/>
              <a:buFontTx/>
              <a:buAutoNum type="arabicPeriod"/>
              <a:tabLst/>
              <a:defRPr sz="73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kumimoji="0" lang="en-US" altLang="ko-KR" sz="3200" b="0" i="0" u="none" strike="noStrike" kern="0" cap="none" spc="0" normalizeH="0" baseline="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Nature is all that exists.</a:t>
            </a:r>
          </a:p>
          <a:p>
            <a:pPr marL="1142999" marR="0" lvl="0" indent="-1142999" algn="l" defTabSz="914400" rtl="0" eaLnBrk="1" fontAlgn="auto" latinLnBrk="0" hangingPunct="0">
              <a:lnSpc>
                <a:spcPct val="100000"/>
              </a:lnSpc>
              <a:spcBef>
                <a:spcPts val="4000"/>
              </a:spcBef>
              <a:spcAft>
                <a:spcPts val="0"/>
              </a:spcAft>
              <a:buClrTx/>
              <a:buSzPct val="100000"/>
              <a:buFontTx/>
              <a:buAutoNum type="arabicPeriod"/>
              <a:tabLst/>
              <a:defRPr sz="73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kumimoji="0" lang="en-US" altLang="ko-KR" sz="3200" b="0" i="0" u="none" strike="noStrike" kern="0" cap="none" spc="0" normalizeH="0" baseline="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Everything can, and indeed</a:t>
            </a:r>
            <a:r>
              <a:rPr kumimoji="0" lang="en-US" altLang="ko-KR" sz="3200" b="0" i="0" u="none" strike="noStrike" kern="0" cap="none" spc="0" normalizeH="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 must, be explained by </a:t>
            </a:r>
            <a:r>
              <a:rPr kumimoji="0" lang="en-US" altLang="ko-KR" sz="3200" b="0" i="0" u="none" strike="noStrike" kern="0" cap="none" spc="0" normalizeH="0" noProof="0" dirty="0">
                <a:ln>
                  <a:noFill/>
                </a:ln>
                <a:solidFill>
                  <a:srgbClr val="FFFF00"/>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time</a:t>
            </a:r>
            <a:r>
              <a:rPr kumimoji="0" lang="en-US" altLang="ko-KR" sz="3200" b="0" i="0" u="none" strike="noStrike" kern="0" cap="none" spc="0" normalizeH="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 plus </a:t>
            </a:r>
            <a:r>
              <a:rPr kumimoji="0" lang="en-US" altLang="ko-KR" sz="3200" b="0" i="0" u="none" strike="noStrike" kern="0" cap="none" spc="0" normalizeH="0" noProof="0" dirty="0">
                <a:ln>
                  <a:noFill/>
                </a:ln>
                <a:solidFill>
                  <a:srgbClr val="FFFF00"/>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chance</a:t>
            </a:r>
            <a:r>
              <a:rPr kumimoji="0" lang="en-US" altLang="ko-KR" sz="3200" b="0" i="0" u="none" strike="noStrike" kern="0" cap="none" spc="0" normalizeH="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 plus </a:t>
            </a:r>
            <a:r>
              <a:rPr kumimoji="0" lang="en-US" altLang="ko-KR" sz="3200" b="0" i="0" u="none" strike="noStrike" kern="0" cap="none" spc="0" normalizeH="0" noProof="0" dirty="0">
                <a:ln>
                  <a:noFill/>
                </a:ln>
                <a:solidFill>
                  <a:srgbClr val="FFFF00"/>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the laws of nature</a:t>
            </a:r>
            <a:r>
              <a:rPr kumimoji="0" lang="en-US" altLang="ko-KR" sz="3200" b="0" i="0" u="none" strike="noStrike" kern="0" cap="none" spc="0" normalizeH="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 working on matter</a:t>
            </a:r>
            <a:r>
              <a:rPr kumimoji="0" lang="en-US" altLang="ko-KR" sz="3200" b="0" i="0" u="none" strike="noStrike" kern="0" cap="none" spc="0" normalizeH="0" baseline="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DejaVu Sans Condensed"/>
                <a:ea typeface="DejaVu Sans Condensed"/>
                <a:cs typeface="DejaVu Sans Condensed"/>
                <a:sym typeface="DejaVu Sans Condensed"/>
              </a:rPr>
              <a:t>.</a:t>
            </a:r>
          </a:p>
          <a:p>
            <a:endParaRPr lang="en-US" altLang="ko-KR" dirty="0"/>
          </a:p>
          <a:p>
            <a:r>
              <a:rPr lang="ko-KR" altLang="en-US" sz="3000" b="0" i="0" dirty="0">
                <a:effectLst/>
                <a:latin typeface="Lucida Grande"/>
                <a:ea typeface="Lucida Grande"/>
                <a:cs typeface="Lucida Grande"/>
                <a:sym typeface="Lucida Grande"/>
              </a:rPr>
              <a:t>자연은 존재하는 모든 것이다</a:t>
            </a:r>
            <a:r>
              <a:rPr lang="en-US" altLang="ko-KR" sz="3000" b="0" i="0" dirty="0">
                <a:effectLst/>
                <a:latin typeface="Lucida Grande"/>
                <a:ea typeface="Lucida Grande"/>
                <a:cs typeface="Lucida Grande"/>
                <a:sym typeface="Lucida Grande"/>
              </a:rPr>
              <a:t>.</a:t>
            </a:r>
            <a:br>
              <a:rPr lang="ko-KR" altLang="en-US" dirty="0"/>
            </a:br>
            <a:r>
              <a:rPr lang="ko-KR" altLang="en-US" sz="3000" b="0" i="0" dirty="0">
                <a:effectLst/>
                <a:latin typeface="Lucida Grande"/>
                <a:ea typeface="Lucida Grande"/>
                <a:cs typeface="Lucida Grande"/>
                <a:sym typeface="Lucida Grande"/>
              </a:rPr>
              <a:t>모든 것은 시간</a:t>
            </a:r>
            <a:r>
              <a:rPr lang="en-US" altLang="ko-KR" sz="3000" b="0" i="0" dirty="0">
                <a:effectLst/>
                <a:latin typeface="Lucida Grande"/>
                <a:ea typeface="Lucida Grande"/>
                <a:cs typeface="Lucida Grande"/>
                <a:sym typeface="Lucida Grande"/>
              </a:rPr>
              <a:t>+</a:t>
            </a:r>
            <a:r>
              <a:rPr lang="ko-KR" altLang="en-US" sz="3000" b="0" i="0" dirty="0">
                <a:effectLst/>
                <a:latin typeface="Lucida Grande"/>
                <a:ea typeface="Lucida Grande"/>
                <a:cs typeface="Lucida Grande"/>
                <a:sym typeface="Lucida Grande"/>
              </a:rPr>
              <a:t>우연</a:t>
            </a:r>
            <a:r>
              <a:rPr lang="en-US" altLang="ko-KR" sz="3000" b="0" i="0" dirty="0">
                <a:effectLst/>
                <a:latin typeface="Lucida Grande"/>
                <a:ea typeface="Lucida Grande"/>
                <a:cs typeface="Lucida Grande"/>
                <a:sym typeface="Lucida Grande"/>
              </a:rPr>
              <a:t>+</a:t>
            </a:r>
            <a:r>
              <a:rPr lang="ko-KR" altLang="en-US" sz="3000" b="0" i="0" dirty="0">
                <a:effectLst/>
                <a:latin typeface="Lucida Grande"/>
                <a:ea typeface="Lucida Grande"/>
                <a:cs typeface="Lucida Grande"/>
                <a:sym typeface="Lucida Grande"/>
              </a:rPr>
              <a:t>물질에 작용하는 자연의 법칙에 의해 설명될 수 있고</a:t>
            </a:r>
            <a:r>
              <a:rPr lang="en-US" altLang="ko-KR" sz="3000" b="0" i="0" dirty="0">
                <a:effectLst/>
                <a:latin typeface="Lucida Grande"/>
                <a:ea typeface="Lucida Grande"/>
                <a:cs typeface="Lucida Grande"/>
                <a:sym typeface="Lucida Grande"/>
              </a:rPr>
              <a:t>, </a:t>
            </a:r>
            <a:r>
              <a:rPr lang="ko-KR" altLang="en-US" sz="3000" b="0" i="0" dirty="0">
                <a:effectLst/>
                <a:latin typeface="Lucida Grande"/>
                <a:ea typeface="Lucida Grande"/>
                <a:cs typeface="Lucida Grande"/>
                <a:sym typeface="Lucida Grande"/>
              </a:rPr>
              <a:t>실제로 설명되어야 한다</a:t>
            </a:r>
            <a:r>
              <a:rPr lang="en-US" altLang="ko-KR" sz="3000" b="0" i="0" dirty="0">
                <a:effectLst/>
                <a:latin typeface="Lucida Grande"/>
                <a:ea typeface="Lucida Grande"/>
                <a:cs typeface="Lucida Grande"/>
                <a:sym typeface="Lucida Grande"/>
              </a:rPr>
              <a:t>.</a:t>
            </a:r>
          </a:p>
          <a:p>
            <a:endParaRPr lang="en-US" altLang="ko-KR" sz="3000" b="0" i="0" dirty="0">
              <a:effectLst/>
              <a:latin typeface="Lucida Grande"/>
              <a:sym typeface="Lucida Grande"/>
            </a:endParaRPr>
          </a:p>
          <a:p>
            <a:r>
              <a:rPr lang="ko-KR" altLang="ko-KR" sz="3000" dirty="0">
                <a:effectLst/>
                <a:latin typeface="Lucida Grande"/>
                <a:ea typeface="Lucida Grande"/>
                <a:cs typeface="Lucida Grande"/>
                <a:sym typeface="Lucida Grande"/>
              </a:rPr>
              <a:t>자연이 존재의 전부</a:t>
            </a:r>
            <a:r>
              <a:rPr lang="ko-KR" altLang="en-US" sz="3000" dirty="0">
                <a:effectLst/>
                <a:latin typeface="Lucida Grande"/>
                <a:ea typeface="Lucida Grande"/>
                <a:cs typeface="Lucida Grande"/>
                <a:sym typeface="Lucida Grande"/>
              </a:rPr>
              <a:t>이다</a:t>
            </a:r>
            <a:endParaRPr lang="ko-KR" altLang="en-US" dirty="0"/>
          </a:p>
        </p:txBody>
      </p:sp>
    </p:spTree>
    <p:extLst>
      <p:ext uri="{BB962C8B-B14F-4D97-AF65-F5344CB8AC3E}">
        <p14:creationId xmlns:p14="http://schemas.microsoft.com/office/powerpoint/2010/main" val="3526574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Shape 1118"/>
          <p:cNvSpPr>
            <a:spLocks noGrp="1" noRot="1" noChangeAspect="1"/>
          </p:cNvSpPr>
          <p:nvPr>
            <p:ph type="sldImg"/>
          </p:nvPr>
        </p:nvSpPr>
        <p:spPr>
          <a:xfrm>
            <a:off x="381000" y="685800"/>
            <a:ext cx="6096000" cy="3429000"/>
          </a:xfrm>
          <a:prstGeom prst="rect">
            <a:avLst/>
          </a:prstGeom>
        </p:spPr>
        <p:txBody>
          <a:bodyPr/>
          <a:lstStyle/>
          <a:p>
            <a:endParaRPr/>
          </a:p>
        </p:txBody>
      </p:sp>
      <p:sp>
        <p:nvSpPr>
          <p:cNvPr id="1119" name="Shape 1119"/>
          <p:cNvSpPr>
            <a:spLocks noGrp="1"/>
          </p:cNvSpPr>
          <p:nvPr>
            <p:ph type="body" sz="quarter" idx="1"/>
          </p:nvPr>
        </p:nvSpPr>
        <p:spPr>
          <a:prstGeom prst="rect">
            <a:avLst/>
          </a:prstGeom>
        </p:spPr>
        <p:txBody>
          <a:bodyPr/>
          <a:lstStyle/>
          <a:p>
            <a:r>
              <a:t>What are the assumptions controlling the thinking of the Bible-believing Christian?</a:t>
            </a:r>
          </a:p>
        </p:txBody>
      </p:sp>
    </p:spTree>
    <p:extLst>
      <p:ext uri="{BB962C8B-B14F-4D97-AF65-F5344CB8AC3E}">
        <p14:creationId xmlns:p14="http://schemas.microsoft.com/office/powerpoint/2010/main" val="124789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933450" indent="-933450" defTabSz="808990">
              <a:spcBef>
                <a:spcPts val="7800"/>
              </a:spcBef>
              <a:buSzPct val="100000"/>
              <a:buAutoNum type="arabicPeriod"/>
              <a:defRPr sz="7056"/>
            </a:pPr>
            <a:r>
              <a:rPr lang="en-US" altLang="ko-KR" dirty="0"/>
              <a:t>The eternal, good, all-knowing, all-powerful, holy God exists and He created everything else.</a:t>
            </a:r>
          </a:p>
          <a:p>
            <a:pPr marL="933450" indent="-933450" defTabSz="808990">
              <a:spcBef>
                <a:spcPts val="7800"/>
              </a:spcBef>
              <a:buSzPct val="100000"/>
              <a:buAutoNum type="arabicPeriod"/>
              <a:defRPr sz="7056"/>
            </a:pPr>
            <a:r>
              <a:rPr lang="en-US" altLang="ko-KR" dirty="0"/>
              <a:t>The Bible, God’s completely truthful eyewitness testimony, explains the key events in history so that we can correctly interpret the evidence from the origin and history of the creation.</a:t>
            </a:r>
          </a:p>
          <a:p>
            <a:endParaRPr lang="ko-KR" altLang="en-US" dirty="0"/>
          </a:p>
        </p:txBody>
      </p:sp>
    </p:spTree>
    <p:extLst>
      <p:ext uri="{BB962C8B-B14F-4D97-AF65-F5344CB8AC3E}">
        <p14:creationId xmlns:p14="http://schemas.microsoft.com/office/powerpoint/2010/main" val="291360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Shape 2059"/>
          <p:cNvSpPr>
            <a:spLocks noGrp="1" noRot="1" noChangeAspect="1"/>
          </p:cNvSpPr>
          <p:nvPr>
            <p:ph type="sldImg"/>
          </p:nvPr>
        </p:nvSpPr>
        <p:spPr>
          <a:xfrm>
            <a:off x="381000" y="685800"/>
            <a:ext cx="6096000" cy="3429000"/>
          </a:xfrm>
          <a:prstGeom prst="rect">
            <a:avLst/>
          </a:prstGeom>
        </p:spPr>
        <p:txBody>
          <a:bodyPr/>
          <a:lstStyle/>
          <a:p>
            <a:endParaRPr/>
          </a:p>
        </p:txBody>
      </p:sp>
      <p:sp>
        <p:nvSpPr>
          <p:cNvPr id="2060" name="Shape 2060"/>
          <p:cNvSpPr>
            <a:spLocks noGrp="1"/>
          </p:cNvSpPr>
          <p:nvPr>
            <p:ph type="body" sz="quarter" idx="1"/>
          </p:nvPr>
        </p:nvSpPr>
        <p:spPr>
          <a:prstGeom prst="rect">
            <a:avLst/>
          </a:prstGeom>
        </p:spPr>
        <p:txBody>
          <a:bodyPr/>
          <a:lstStyle>
            <a:lvl1pPr>
              <a:lnSpc>
                <a:spcPct val="117999"/>
              </a:lnSpc>
              <a:defRPr>
                <a:latin typeface="Helvetica Neue"/>
                <a:ea typeface="Helvetica Neue"/>
                <a:cs typeface="Helvetica Neue"/>
                <a:sym typeface="Helvetica Neue"/>
              </a:defRPr>
            </a:lvl1pPr>
          </a:lstStyle>
          <a:p>
            <a:r>
              <a:t>Note to translator: the first letter of each of the seven C-words is 96-point font and the rest of the word is 74-point in the same font.</a:t>
            </a:r>
          </a:p>
        </p:txBody>
      </p:sp>
    </p:spTree>
    <p:extLst>
      <p:ext uri="{BB962C8B-B14F-4D97-AF65-F5344CB8AC3E}">
        <p14:creationId xmlns:p14="http://schemas.microsoft.com/office/powerpoint/2010/main" val="2226314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xfrm>
            <a:off x="381000" y="685800"/>
            <a:ext cx="6096000" cy="3429000"/>
          </a:xfrm>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pPr>
            <a:r>
              <a:rPr sz="1200" b="1" dirty="0">
                <a:uFill>
                  <a:solidFill>
                    <a:srgbClr val="000000"/>
                  </a:solidFill>
                </a:uFill>
                <a:latin typeface="Arial"/>
                <a:ea typeface="Arial"/>
                <a:cs typeface="Arial"/>
                <a:sym typeface="Arial"/>
              </a:rPr>
              <a:t>Hutton’s theory written in incomprehensible English was “translated” by John </a:t>
            </a:r>
            <a:r>
              <a:rPr sz="1200" b="1" dirty="0" err="1">
                <a:uFill>
                  <a:solidFill>
                    <a:srgbClr val="000000"/>
                  </a:solidFill>
                </a:uFill>
                <a:latin typeface="Arial"/>
                <a:ea typeface="Arial"/>
                <a:cs typeface="Arial"/>
                <a:sym typeface="Arial"/>
              </a:rPr>
              <a:t>Playfair</a:t>
            </a:r>
            <a:r>
              <a:rPr sz="1200" b="1" dirty="0">
                <a:uFill>
                  <a:solidFill>
                    <a:srgbClr val="000000"/>
                  </a:solidFill>
                </a:uFill>
                <a:latin typeface="Arial"/>
                <a:ea typeface="Arial"/>
                <a:cs typeface="Arial"/>
                <a:sym typeface="Arial"/>
              </a:rPr>
              <a:t> (mathematician at Univ. of Edinburgh) in </a:t>
            </a:r>
            <a:r>
              <a:rPr sz="1200" b="1" i="1" dirty="0">
                <a:uFill>
                  <a:solidFill>
                    <a:srgbClr val="000000"/>
                  </a:solidFill>
                </a:uFill>
                <a:latin typeface="Arial"/>
                <a:ea typeface="Arial"/>
                <a:cs typeface="Arial"/>
                <a:sym typeface="Arial"/>
              </a:rPr>
              <a:t>Illustrations of the </a:t>
            </a:r>
            <a:r>
              <a:rPr sz="1200" b="1" i="1" dirty="0" err="1">
                <a:uFill>
                  <a:solidFill>
                    <a:srgbClr val="000000"/>
                  </a:solidFill>
                </a:uFill>
                <a:latin typeface="Arial"/>
                <a:ea typeface="Arial"/>
                <a:cs typeface="Arial"/>
                <a:sym typeface="Arial"/>
              </a:rPr>
              <a:t>Huttonian</a:t>
            </a:r>
            <a:r>
              <a:rPr sz="1200" b="1" i="1" dirty="0">
                <a:uFill>
                  <a:solidFill>
                    <a:srgbClr val="000000"/>
                  </a:solidFill>
                </a:uFill>
                <a:latin typeface="Arial"/>
                <a:ea typeface="Arial"/>
                <a:cs typeface="Arial"/>
                <a:sym typeface="Arial"/>
              </a:rPr>
              <a:t> Theory of the Earth</a:t>
            </a:r>
            <a:r>
              <a:rPr sz="1200" b="1" dirty="0">
                <a:uFill>
                  <a:solidFill>
                    <a:srgbClr val="000000"/>
                  </a:solidFill>
                </a:uFill>
                <a:latin typeface="Arial"/>
                <a:ea typeface="Arial"/>
                <a:cs typeface="Arial"/>
                <a:sym typeface="Arial"/>
              </a:rPr>
              <a:t> (Edinburgh, 1802)</a:t>
            </a:r>
            <a:endParaRPr lang="en-US" sz="1200" b="1" dirty="0">
              <a:uFill>
                <a:solidFill>
                  <a:srgbClr val="000000"/>
                </a:solidFill>
              </a:uFill>
              <a:latin typeface="Arial"/>
              <a:ea typeface="Arial"/>
              <a:cs typeface="Arial"/>
              <a:sym typeface="Arial"/>
            </a:endParaRPr>
          </a:p>
          <a:p>
            <a:pPr marL="42597" marR="42597" defTabSz="914400">
              <a:spcBef>
                <a:spcPts val="700"/>
              </a:spcBef>
              <a:buClr>
                <a:srgbClr val="FFFFFF"/>
              </a:buClr>
              <a:buFont typeface="Arial"/>
              <a:defRPr sz="2200"/>
            </a:pPr>
            <a:endParaRPr lang="en-US" sz="1200" b="1" dirty="0">
              <a:uFill>
                <a:solidFill>
                  <a:srgbClr val="000000"/>
                </a:solidFill>
              </a:uFill>
              <a:latin typeface="Arial"/>
              <a:ea typeface="Arial"/>
              <a:cs typeface="Arial"/>
              <a:sym typeface="Arial"/>
            </a:endParaRPr>
          </a:p>
          <a:p>
            <a:pPr marL="42597" marR="42597" defTabSz="914400">
              <a:spcBef>
                <a:spcPts val="700"/>
              </a:spcBef>
              <a:buClr>
                <a:srgbClr val="FFFFFF"/>
              </a:buClr>
              <a:buFont typeface="Arial"/>
              <a:defRPr sz="2200"/>
            </a:pPr>
            <a:r>
              <a:rPr lang="ko-KR" altLang="en-US" sz="2200" b="0" i="0" dirty="0">
                <a:effectLst/>
                <a:latin typeface="Lucida Grande"/>
                <a:ea typeface="Lucida Grande"/>
                <a:cs typeface="Lucida Grande"/>
                <a:sym typeface="Lucida Grande"/>
              </a:rPr>
              <a:t>이해할 수 없는 영어로 쓰여진 </a:t>
            </a:r>
            <a:r>
              <a:rPr lang="ko-KR" altLang="en-US" sz="2200" b="0" i="0" dirty="0" err="1">
                <a:effectLst/>
                <a:latin typeface="Lucida Grande"/>
                <a:ea typeface="Lucida Grande"/>
                <a:cs typeface="Lucida Grande"/>
                <a:sym typeface="Lucida Grande"/>
              </a:rPr>
              <a:t>허턴의</a:t>
            </a:r>
            <a:r>
              <a:rPr lang="ko-KR" altLang="en-US" sz="2200" b="0" i="0" dirty="0">
                <a:effectLst/>
                <a:latin typeface="Lucida Grande"/>
                <a:ea typeface="Lucida Grande"/>
                <a:cs typeface="Lucida Grande"/>
                <a:sym typeface="Lucida Grande"/>
              </a:rPr>
              <a:t> 이론은 존 </a:t>
            </a:r>
            <a:r>
              <a:rPr lang="ko-KR" altLang="en-US" sz="2200" b="0" i="0" dirty="0" err="1">
                <a:effectLst/>
                <a:latin typeface="Lucida Grande"/>
                <a:ea typeface="Lucida Grande"/>
                <a:cs typeface="Lucida Grande"/>
                <a:sym typeface="Lucida Grande"/>
              </a:rPr>
              <a:t>플레이페어</a:t>
            </a:r>
            <a:r>
              <a:rPr lang="en-US" altLang="ko-KR" sz="2200" b="0" i="0" dirty="0">
                <a:effectLst/>
                <a:latin typeface="Lucida Grande"/>
                <a:ea typeface="Lucida Grande"/>
                <a:cs typeface="Lucida Grande"/>
                <a:sym typeface="Lucida Grande"/>
              </a:rPr>
              <a:t>(</a:t>
            </a:r>
            <a:r>
              <a:rPr lang="ko-KR" altLang="en-US" sz="2200" b="0" i="0" dirty="0" err="1">
                <a:effectLst/>
                <a:latin typeface="Lucida Grande"/>
                <a:ea typeface="Lucida Grande"/>
                <a:cs typeface="Lucida Grande"/>
                <a:sym typeface="Lucida Grande"/>
              </a:rPr>
              <a:t>에딘버러</a:t>
            </a:r>
            <a:r>
              <a:rPr lang="ko-KR" altLang="en-US" sz="2200" b="0" i="0" dirty="0">
                <a:effectLst/>
                <a:latin typeface="Lucida Grande"/>
                <a:ea typeface="Lucida Grande"/>
                <a:cs typeface="Lucida Grande"/>
                <a:sym typeface="Lucida Grande"/>
              </a:rPr>
              <a:t> 대학교의 수학자</a:t>
            </a:r>
            <a:r>
              <a:rPr lang="en-US" altLang="ko-KR" sz="2200" b="0" i="0" dirty="0">
                <a:effectLst/>
                <a:latin typeface="Lucida Grande"/>
                <a:ea typeface="Lucida Grande"/>
                <a:cs typeface="Lucida Grande"/>
                <a:sym typeface="Lucida Grande"/>
              </a:rPr>
              <a:t>)</a:t>
            </a:r>
            <a:r>
              <a:rPr lang="ko-KR" altLang="en-US" sz="2200" b="0" i="0" dirty="0">
                <a:effectLst/>
                <a:latin typeface="Lucida Grande"/>
                <a:ea typeface="Lucida Grande"/>
                <a:cs typeface="Lucida Grande"/>
                <a:sym typeface="Lucida Grande"/>
              </a:rPr>
              <a:t>에 의해 ≪</a:t>
            </a:r>
            <a:r>
              <a:rPr lang="ko-KR" altLang="en-US" sz="2200" b="1" i="0" dirty="0" err="1">
                <a:effectLst/>
                <a:latin typeface="Lucida Grande"/>
                <a:ea typeface="Lucida Grande"/>
                <a:cs typeface="Lucida Grande"/>
                <a:sym typeface="Lucida Grande"/>
              </a:rPr>
              <a:t>허턴</a:t>
            </a:r>
            <a:r>
              <a:rPr lang="ko-KR" altLang="en-US" sz="2200" b="0" i="0" dirty="0" err="1">
                <a:effectLst/>
                <a:latin typeface="Lucida Grande"/>
                <a:ea typeface="Lucida Grande"/>
                <a:cs typeface="Lucida Grande"/>
                <a:sym typeface="Lucida Grande"/>
              </a:rPr>
              <a:t>의</a:t>
            </a:r>
            <a:r>
              <a:rPr lang="ko-KR" altLang="en-US" sz="2200" b="0" i="0" dirty="0">
                <a:effectLst/>
                <a:latin typeface="Lucida Grande"/>
                <a:ea typeface="Lucida Grande"/>
                <a:cs typeface="Lucida Grande"/>
                <a:sym typeface="Lucida Grande"/>
              </a:rPr>
              <a:t> 지구 이론 실례들</a:t>
            </a:r>
            <a:r>
              <a:rPr lang="en-US" altLang="ko-KR" sz="2200" b="0" i="0" dirty="0">
                <a:effectLst/>
                <a:latin typeface="Lucida Grande"/>
                <a:ea typeface="Lucida Grande"/>
                <a:cs typeface="Lucida Grande"/>
                <a:sym typeface="Lucida Grande"/>
              </a:rPr>
              <a:t>, </a:t>
            </a:r>
            <a:r>
              <a:rPr lang="en-US" altLang="ko-KR" sz="2200" b="1" i="0" dirty="0">
                <a:effectLst/>
                <a:latin typeface="Lucida Grande"/>
                <a:ea typeface="Lucida Grande"/>
                <a:cs typeface="Lucida Grande"/>
                <a:sym typeface="Lucida Grande"/>
              </a:rPr>
              <a:t>Illustrations of the </a:t>
            </a:r>
            <a:r>
              <a:rPr lang="en-US" altLang="ko-KR" sz="2200" b="1" i="0" dirty="0" err="1">
                <a:effectLst/>
                <a:latin typeface="Lucida Grande"/>
                <a:ea typeface="Lucida Grande"/>
                <a:cs typeface="Lucida Grande"/>
                <a:sym typeface="Lucida Grande"/>
              </a:rPr>
              <a:t>Huttonian</a:t>
            </a:r>
            <a:r>
              <a:rPr lang="en-US" altLang="ko-KR" sz="2200" b="1" i="0" dirty="0">
                <a:effectLst/>
                <a:latin typeface="Lucida Grande"/>
                <a:ea typeface="Lucida Grande"/>
                <a:cs typeface="Lucida Grande"/>
                <a:sym typeface="Lucida Grande"/>
              </a:rPr>
              <a:t> theory of the earth</a:t>
            </a:r>
            <a:r>
              <a:rPr lang="en-US" altLang="ko-KR" sz="2200" b="0" i="0" dirty="0">
                <a:effectLst/>
                <a:latin typeface="Lucida Grande"/>
                <a:ea typeface="Lucida Grande"/>
                <a:cs typeface="Lucida Grande"/>
                <a:sym typeface="Lucida Grande"/>
              </a:rPr>
              <a:t>≫ (Edinburgh, 1802)</a:t>
            </a:r>
            <a:r>
              <a:rPr lang="ko-KR" altLang="en-US" sz="2200" b="0" i="0" dirty="0">
                <a:effectLst/>
                <a:latin typeface="Lucida Grande"/>
                <a:ea typeface="Lucida Grande"/>
                <a:cs typeface="Lucida Grande"/>
                <a:sym typeface="Lucida Grande"/>
              </a:rPr>
              <a:t>로 번역되었다</a:t>
            </a:r>
            <a:r>
              <a:rPr lang="en-US" altLang="ko-KR" sz="2200" b="0" i="0" dirty="0">
                <a:effectLst/>
                <a:latin typeface="Lucida Grande"/>
                <a:ea typeface="Lucida Grande"/>
                <a:cs typeface="Lucida Grande"/>
                <a:sym typeface="Lucida Grande"/>
              </a:rPr>
              <a:t>.</a:t>
            </a:r>
            <a:endParaRPr sz="1200" b="1" dirty="0">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075190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Shape 1092"/>
          <p:cNvSpPr>
            <a:spLocks noGrp="1" noRot="1" noChangeAspect="1"/>
          </p:cNvSpPr>
          <p:nvPr>
            <p:ph type="sldImg"/>
          </p:nvPr>
        </p:nvSpPr>
        <p:spPr>
          <a:xfrm>
            <a:off x="381000" y="685800"/>
            <a:ext cx="6096000" cy="3429000"/>
          </a:xfrm>
          <a:prstGeom prst="rect">
            <a:avLst/>
          </a:prstGeom>
        </p:spPr>
        <p:txBody>
          <a:bodyPr/>
          <a:lstStyle/>
          <a:p>
            <a:endParaRPr/>
          </a:p>
        </p:txBody>
      </p:sp>
      <p:sp>
        <p:nvSpPr>
          <p:cNvPr id="1093" name="Shape 1093"/>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He believed in multiple local or regional catastrophes.  All the animals were not killed in these events and creatures migrated in after the events to repopulate the flooded areas.</a:t>
            </a:r>
          </a:p>
        </p:txBody>
      </p:sp>
    </p:spTree>
    <p:extLst>
      <p:ext uri="{BB962C8B-B14F-4D97-AF65-F5344CB8AC3E}">
        <p14:creationId xmlns:p14="http://schemas.microsoft.com/office/powerpoint/2010/main" val="311099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Shape 1811"/>
          <p:cNvSpPr>
            <a:spLocks noGrp="1" noRot="1" noChangeAspect="1"/>
          </p:cNvSpPr>
          <p:nvPr>
            <p:ph type="sldImg"/>
          </p:nvPr>
        </p:nvSpPr>
        <p:spPr>
          <a:xfrm>
            <a:off x="381000" y="685800"/>
            <a:ext cx="6096000" cy="3429000"/>
          </a:xfrm>
          <a:prstGeom prst="rect">
            <a:avLst/>
          </a:prstGeom>
        </p:spPr>
        <p:txBody>
          <a:bodyPr/>
          <a:lstStyle/>
          <a:p>
            <a:endParaRPr/>
          </a:p>
        </p:txBody>
      </p:sp>
      <p:sp>
        <p:nvSpPr>
          <p:cNvPr id="1812" name="Shape 1812"/>
          <p:cNvSpPr>
            <a:spLocks noGrp="1"/>
          </p:cNvSpPr>
          <p:nvPr>
            <p:ph type="body" sz="quarter" idx="1"/>
          </p:nvPr>
        </p:nvSpPr>
        <p:spPr>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lang="en-US" sz="1200" dirty="0">
                <a:solidFill>
                  <a:srgbClr val="E2DEAB"/>
                </a:solidFill>
                <a:uFill>
                  <a:solidFill>
                    <a:srgbClr val="E2DEAB"/>
                  </a:solidFill>
                </a:uFill>
              </a:rPr>
              <a:t>4</a:t>
            </a:r>
            <a:r>
              <a:rPr lang="en-US" dirty="0">
                <a:solidFill>
                  <a:srgbClr val="E2DEAB"/>
                </a:solidFill>
                <a:uFill>
                  <a:solidFill>
                    <a:srgbClr val="E2DEAB"/>
                  </a:solidFill>
                </a:uFill>
              </a:rPr>
              <a:t> For the weapons of </a:t>
            </a:r>
            <a:r>
              <a:rPr lang="en-US" dirty="0">
                <a:solidFill>
                  <a:srgbClr val="F6A029"/>
                </a:solidFill>
                <a:uFill>
                  <a:solidFill>
                    <a:srgbClr val="F6A029"/>
                  </a:solidFill>
                </a:uFill>
              </a:rPr>
              <a:t>our warfare</a:t>
            </a:r>
            <a:r>
              <a:rPr lang="en-US" dirty="0">
                <a:solidFill>
                  <a:srgbClr val="B6DE87"/>
                </a:solidFill>
                <a:uFill>
                  <a:solidFill>
                    <a:srgbClr val="B6DE87"/>
                  </a:solidFill>
                </a:uFill>
              </a:rPr>
              <a:t> </a:t>
            </a:r>
            <a:r>
              <a:rPr lang="en-US" dirty="0">
                <a:solidFill>
                  <a:srgbClr val="E2DEAB"/>
                </a:solidFill>
                <a:uFill>
                  <a:solidFill>
                    <a:srgbClr val="E2DEAB"/>
                  </a:solidFill>
                </a:uFill>
              </a:rPr>
              <a:t>are not of the flesh, but divinely powerful for the destruction of fortresses.</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lang="en-US" sz="1200" dirty="0">
                <a:solidFill>
                  <a:srgbClr val="E2DEAB"/>
                </a:solidFill>
                <a:uFill>
                  <a:solidFill>
                    <a:srgbClr val="E2DEAB"/>
                  </a:solidFill>
                </a:uFill>
              </a:rPr>
              <a:t>5</a:t>
            </a:r>
            <a:r>
              <a:rPr lang="en-US" dirty="0">
                <a:solidFill>
                  <a:srgbClr val="E2DEAB"/>
                </a:solidFill>
                <a:uFill>
                  <a:solidFill>
                    <a:srgbClr val="E2DEAB"/>
                  </a:solidFill>
                </a:uFill>
              </a:rPr>
              <a:t> We are destroying </a:t>
            </a:r>
            <a:r>
              <a:rPr lang="en-US" dirty="0">
                <a:solidFill>
                  <a:srgbClr val="F6A029"/>
                </a:solidFill>
                <a:uFill>
                  <a:solidFill>
                    <a:srgbClr val="F6A029"/>
                  </a:solidFill>
                </a:uFill>
              </a:rPr>
              <a:t>speculations</a:t>
            </a:r>
            <a:r>
              <a:rPr lang="en-US" dirty="0"/>
              <a:t> </a:t>
            </a:r>
            <a:r>
              <a:rPr lang="en-US" dirty="0">
                <a:solidFill>
                  <a:srgbClr val="E2DEAB"/>
                </a:solidFill>
                <a:uFill>
                  <a:solidFill>
                    <a:srgbClr val="E2DEAB"/>
                  </a:solidFill>
                </a:uFill>
              </a:rPr>
              <a:t>and </a:t>
            </a:r>
            <a:r>
              <a:rPr lang="en-US" dirty="0">
                <a:solidFill>
                  <a:srgbClr val="F6A029"/>
                </a:solidFill>
                <a:uFill>
                  <a:solidFill>
                    <a:srgbClr val="F6A029"/>
                  </a:solidFill>
                </a:uFill>
              </a:rPr>
              <a:t>every lofty thing raised up against the knowledge of God</a:t>
            </a:r>
            <a:r>
              <a:rPr lang="en-US" dirty="0">
                <a:solidFill>
                  <a:srgbClr val="E2DEAB"/>
                </a:solidFill>
                <a:uFill>
                  <a:solidFill>
                    <a:srgbClr val="E2DEAB"/>
                  </a:solidFill>
                </a:uFill>
              </a:rPr>
              <a:t>, and we are taking </a:t>
            </a:r>
            <a:r>
              <a:rPr lang="en-US" dirty="0">
                <a:solidFill>
                  <a:srgbClr val="F6A029"/>
                </a:solidFill>
                <a:uFill>
                  <a:solidFill>
                    <a:srgbClr val="F6A029"/>
                  </a:solidFill>
                </a:uFill>
              </a:rPr>
              <a:t>every thought</a:t>
            </a:r>
            <a:r>
              <a:rPr lang="en-US" dirty="0">
                <a:solidFill>
                  <a:srgbClr val="E2DEAB"/>
                </a:solidFill>
                <a:uFill>
                  <a:solidFill>
                    <a:srgbClr val="E2DEAB"/>
                  </a:solidFill>
                </a:uFill>
              </a:rPr>
              <a:t> captive to the obedience of Christ.</a:t>
            </a:r>
          </a:p>
          <a:p>
            <a:r>
              <a:rPr dirty="0"/>
              <a:t>NASB</a:t>
            </a:r>
          </a:p>
        </p:txBody>
      </p:sp>
    </p:spTree>
    <p:extLst>
      <p:ext uri="{BB962C8B-B14F-4D97-AF65-F5344CB8AC3E}">
        <p14:creationId xmlns:p14="http://schemas.microsoft.com/office/powerpoint/2010/main" val="3989378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Shape 1108"/>
          <p:cNvSpPr>
            <a:spLocks noGrp="1" noRot="1" noChangeAspect="1"/>
          </p:cNvSpPr>
          <p:nvPr>
            <p:ph type="sldImg"/>
          </p:nvPr>
        </p:nvSpPr>
        <p:spPr>
          <a:xfrm>
            <a:off x="381000" y="685800"/>
            <a:ext cx="6096000" cy="3429000"/>
          </a:xfrm>
          <a:prstGeom prst="rect">
            <a:avLst/>
          </a:prstGeom>
        </p:spPr>
        <p:txBody>
          <a:bodyPr/>
          <a:lstStyle/>
          <a:p>
            <a:endParaRPr/>
          </a:p>
        </p:txBody>
      </p:sp>
      <p:sp>
        <p:nvSpPr>
          <p:cNvPr id="1109" name="Shape 1109"/>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extLst>
      <p:ext uri="{BB962C8B-B14F-4D97-AF65-F5344CB8AC3E}">
        <p14:creationId xmlns:p14="http://schemas.microsoft.com/office/powerpoint/2010/main" val="2095805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t>SB = Supernatural Beginning</a:t>
            </a:r>
          </a:p>
          <a:p>
            <a:r>
              <a:t>C = Catastrophe</a:t>
            </a:r>
          </a:p>
          <a:p>
            <a:r>
              <a:t>P = Present (today, our times)</a:t>
            </a:r>
          </a:p>
          <a:p>
            <a:r>
              <a:t>SCW = Supernatural Creation Week</a:t>
            </a:r>
          </a:p>
          <a:p>
            <a:r>
              <a:t>F = Flood (Noah’s)</a:t>
            </a:r>
          </a:p>
        </p:txBody>
      </p:sp>
    </p:spTree>
    <p:extLst>
      <p:ext uri="{BB962C8B-B14F-4D97-AF65-F5344CB8AC3E}">
        <p14:creationId xmlns:p14="http://schemas.microsoft.com/office/powerpoint/2010/main" val="335034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381000" y="685800"/>
            <a:ext cx="6096000" cy="3429000"/>
          </a:xfrm>
          <a:prstGeom prst="rect">
            <a:avLst/>
          </a:prstGeom>
        </p:spPr>
        <p:txBody>
          <a:bodyPr/>
          <a:lstStyle/>
          <a:p>
            <a:endParaRPr/>
          </a:p>
        </p:txBody>
      </p:sp>
      <p:sp>
        <p:nvSpPr>
          <p:cNvPr id="1114" name="Shape 1114"/>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r>
              <a:rPr dirty="0"/>
              <a:t>Gap theory: there is a long period of time between Genesis 1:1 and Genesis 1:2</a:t>
            </a:r>
          </a:p>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endParaRPr dirty="0"/>
          </a:p>
          <a:p>
            <a: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pPr>
            <a:r>
              <a:rPr dirty="0"/>
              <a:t>Source:</a:t>
            </a:r>
            <a:r>
              <a:rPr lang="en-US" dirty="0"/>
              <a:t> http://</a:t>
            </a:r>
            <a:r>
              <a:rPr lang="en-US" dirty="0" err="1"/>
              <a:t>www.leithhistory.co.uk</a:t>
            </a:r>
            <a:r>
              <a:rPr lang="en-US" dirty="0"/>
              <a:t>/2010/01/30/thomas-chalmers-2/, accessed 2019 Jan 28</a:t>
            </a:r>
            <a:endParaRPr dirty="0"/>
          </a:p>
        </p:txBody>
      </p:sp>
    </p:spTree>
    <p:extLst>
      <p:ext uri="{BB962C8B-B14F-4D97-AF65-F5344CB8AC3E}">
        <p14:creationId xmlns:p14="http://schemas.microsoft.com/office/powerpoint/2010/main" val="3522628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Shape 1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176" name="Shape 1176"/>
          <p:cNvSpPr>
            <a:spLocks noGrp="1"/>
          </p:cNvSpPr>
          <p:nvPr>
            <p:ph type="body" sz="quarter" idx="1"/>
          </p:nvPr>
        </p:nvSpPr>
        <p:spPr>
          <a:prstGeom prst="rect">
            <a:avLst/>
          </a:prstGeom>
        </p:spPr>
        <p:txBody>
          <a:bodyPr/>
          <a:lstStyle/>
          <a:p>
            <a:pPr>
              <a:defRPr sz="2700"/>
            </a:pPr>
            <a:r>
              <a:t>Day-age theory: the days of Genesis 1 are figurative of long periods of time (millions of years)</a:t>
            </a:r>
          </a:p>
          <a:p>
            <a:pPr>
              <a:defRPr sz="1500"/>
            </a:pPr>
            <a:endParaRPr/>
          </a:p>
          <a:p>
            <a:pPr>
              <a:defRPr sz="1500"/>
            </a:pPr>
            <a:r>
              <a:t>photo: </a:t>
            </a:r>
            <a:r>
              <a:rPr u="sng">
                <a:hlinkClick r:id="rId3"/>
              </a:rPr>
              <a:t>http://atlantipedia.ie/samples/tag/ignatius-donnelly/</a:t>
            </a:r>
            <a:r>
              <a:t>, accessed 2016 Jan 9</a:t>
            </a:r>
          </a:p>
        </p:txBody>
      </p:sp>
    </p:spTree>
    <p:extLst>
      <p:ext uri="{BB962C8B-B14F-4D97-AF65-F5344CB8AC3E}">
        <p14:creationId xmlns:p14="http://schemas.microsoft.com/office/powerpoint/2010/main" val="1171430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Shape 1131"/>
          <p:cNvSpPr>
            <a:spLocks noGrp="1" noRot="1" noChangeAspect="1"/>
          </p:cNvSpPr>
          <p:nvPr>
            <p:ph type="sldImg"/>
          </p:nvPr>
        </p:nvSpPr>
        <p:spPr>
          <a:xfrm>
            <a:off x="381000" y="685800"/>
            <a:ext cx="6096000" cy="3429000"/>
          </a:xfrm>
          <a:prstGeom prst="rect">
            <a:avLst/>
          </a:prstGeom>
        </p:spPr>
        <p:txBody>
          <a:bodyPr/>
          <a:lstStyle/>
          <a:p>
            <a:endParaRPr/>
          </a:p>
        </p:txBody>
      </p:sp>
      <p:sp>
        <p:nvSpPr>
          <p:cNvPr id="1132" name="Shape 1132"/>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dirty="0">
                <a:uFill>
                  <a:solidFill>
                    <a:srgbClr val="000000"/>
                  </a:solidFill>
                </a:uFill>
                <a:latin typeface="Arial"/>
                <a:ea typeface="Arial"/>
                <a:cs typeface="Arial"/>
                <a:sym typeface="Arial"/>
              </a:rPr>
              <a:t>Fleming published his idea in a journal article in </a:t>
            </a:r>
            <a:r>
              <a:rPr b="1" dirty="0">
                <a:uFill>
                  <a:solidFill>
                    <a:srgbClr val="000000"/>
                  </a:solidFill>
                </a:uFill>
                <a:latin typeface="Arial"/>
                <a:ea typeface="Arial"/>
                <a:cs typeface="Arial"/>
                <a:sym typeface="Arial"/>
              </a:rPr>
              <a:t>1826</a:t>
            </a:r>
            <a:r>
              <a:rPr dirty="0">
                <a:uFill>
                  <a:solidFill>
                    <a:srgbClr val="000000"/>
                  </a:solidFill>
                </a:uFill>
                <a:latin typeface="Arial"/>
                <a:ea typeface="Arial"/>
                <a:cs typeface="Arial"/>
                <a:sym typeface="Arial"/>
              </a:rPr>
              <a:t>.  He said the Bible describes a tranquil flood that didn’t displace the plants or </a:t>
            </a:r>
            <a:r>
              <a:rPr b="1" dirty="0">
                <a:uFill>
                  <a:solidFill>
                    <a:srgbClr val="000000"/>
                  </a:solidFill>
                </a:uFill>
                <a:latin typeface="Arial"/>
                <a:ea typeface="Arial"/>
                <a:cs typeface="Arial"/>
                <a:sym typeface="Arial"/>
              </a:rPr>
              <a:t>even the soil</a:t>
            </a:r>
            <a:r>
              <a:rPr dirty="0">
                <a:uFill>
                  <a:solidFill>
                    <a:srgbClr val="000000"/>
                  </a:solidFill>
                </a:uFill>
                <a:latin typeface="Arial"/>
                <a:ea typeface="Arial"/>
                <a:cs typeface="Arial"/>
                <a:sym typeface="Arial"/>
              </a:rPr>
              <a:t> and therefore would have left no geological evidence.  </a:t>
            </a:r>
            <a:r>
              <a:rPr b="1" dirty="0">
                <a:uFill>
                  <a:solidFill>
                    <a:srgbClr val="000000"/>
                  </a:solidFill>
                </a:uFill>
                <a:latin typeface="Arial"/>
                <a:ea typeface="Arial"/>
                <a:cs typeface="Arial"/>
                <a:sym typeface="Arial"/>
              </a:rPr>
              <a:t>Lyell exploited Flemings argument</a:t>
            </a:r>
            <a:r>
              <a:rPr dirty="0">
                <a:uFill>
                  <a:solidFill>
                    <a:srgbClr val="000000"/>
                  </a:solidFill>
                </a:uFill>
                <a:latin typeface="Arial"/>
                <a:ea typeface="Arial"/>
                <a:cs typeface="Arial"/>
                <a:sym typeface="Arial"/>
              </a:rPr>
              <a:t> to say the same, especially noting that the dove found an “olive branch” (the Bible says “olive leaf”).</a:t>
            </a:r>
          </a:p>
          <a:p>
            <a:pPr marL="42597" marR="42597" defTabSz="914400">
              <a:spcBef>
                <a:spcPts val="400"/>
              </a:spcBef>
              <a:buClr>
                <a:srgbClr val="000000"/>
              </a:buClr>
              <a:buFont typeface="Arial"/>
              <a:defRPr sz="2200"/>
            </a:pPr>
            <a:endParaRPr lang="en-US" sz="1200" dirty="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2200"/>
            </a:pPr>
            <a:r>
              <a:rPr lang="ko-KR" altLang="en-US" sz="1200" dirty="0" err="1">
                <a:uFill>
                  <a:solidFill>
                    <a:srgbClr val="000000"/>
                  </a:solidFill>
                </a:uFill>
                <a:latin typeface="Arial"/>
                <a:ea typeface="Arial"/>
                <a:cs typeface="Arial"/>
                <a:sym typeface="Arial"/>
              </a:rPr>
              <a:t>플레밍은</a:t>
            </a:r>
            <a:r>
              <a:rPr lang="ko-KR" altLang="en-US" sz="1200" dirty="0">
                <a:uFill>
                  <a:solidFill>
                    <a:srgbClr val="000000"/>
                  </a:solidFill>
                </a:uFill>
                <a:latin typeface="Arial"/>
                <a:ea typeface="Arial"/>
                <a:cs typeface="Arial"/>
                <a:sym typeface="Arial"/>
              </a:rPr>
              <a:t> </a:t>
            </a:r>
            <a:r>
              <a:rPr lang="en-US" altLang="ko-KR" sz="1200" dirty="0">
                <a:uFill>
                  <a:solidFill>
                    <a:srgbClr val="000000"/>
                  </a:solidFill>
                </a:uFill>
                <a:latin typeface="Arial"/>
                <a:ea typeface="Arial"/>
                <a:cs typeface="Arial"/>
                <a:sym typeface="Arial"/>
              </a:rPr>
              <a:t>1826</a:t>
            </a:r>
            <a:r>
              <a:rPr lang="ko-KR" altLang="en-US" sz="1200" dirty="0">
                <a:uFill>
                  <a:solidFill>
                    <a:srgbClr val="000000"/>
                  </a:solidFill>
                </a:uFill>
                <a:latin typeface="Arial"/>
                <a:ea typeface="Arial"/>
                <a:cs typeface="Arial"/>
                <a:sym typeface="Arial"/>
              </a:rPr>
              <a:t>년 한 학술지에 자신의 생각을 발표했다</a:t>
            </a:r>
            <a:r>
              <a:rPr lang="en-US" altLang="ko-KR" sz="1200" dirty="0">
                <a:uFill>
                  <a:solidFill>
                    <a:srgbClr val="000000"/>
                  </a:solidFill>
                </a:uFill>
                <a:latin typeface="Arial"/>
                <a:ea typeface="Arial"/>
                <a:cs typeface="Arial"/>
                <a:sym typeface="Arial"/>
              </a:rPr>
              <a:t>.  </a:t>
            </a:r>
            <a:r>
              <a:rPr lang="ko-KR" altLang="en-US" sz="1200" dirty="0">
                <a:uFill>
                  <a:solidFill>
                    <a:srgbClr val="000000"/>
                  </a:solidFill>
                </a:uFill>
                <a:latin typeface="Arial"/>
                <a:ea typeface="Arial"/>
                <a:cs typeface="Arial"/>
                <a:sym typeface="Arial"/>
              </a:rPr>
              <a:t>그는 성경은 식물이나 토양을 대체하지 않은 고요한 대홍수를 묘사하고 있으며 따라서 지질학적 증거를 남기지 않았을 것이라고 말했다</a:t>
            </a:r>
            <a:r>
              <a:rPr lang="en-US" altLang="ko-KR" sz="1200" dirty="0">
                <a:uFill>
                  <a:solidFill>
                    <a:srgbClr val="000000"/>
                  </a:solidFill>
                </a:uFill>
                <a:latin typeface="Arial"/>
                <a:ea typeface="Arial"/>
                <a:cs typeface="Arial"/>
                <a:sym typeface="Arial"/>
              </a:rPr>
              <a:t>.  </a:t>
            </a:r>
            <a:r>
              <a:rPr lang="ko-KR" altLang="en-US" sz="1200" dirty="0" err="1">
                <a:uFill>
                  <a:solidFill>
                    <a:srgbClr val="000000"/>
                  </a:solidFill>
                </a:uFill>
                <a:latin typeface="Arial"/>
                <a:ea typeface="Arial"/>
                <a:cs typeface="Arial"/>
                <a:sym typeface="Arial"/>
              </a:rPr>
              <a:t>라이엘은</a:t>
            </a:r>
            <a:r>
              <a:rPr lang="ko-KR" altLang="en-US" sz="1200" dirty="0">
                <a:uFill>
                  <a:solidFill>
                    <a:srgbClr val="000000"/>
                  </a:solidFill>
                </a:uFill>
                <a:latin typeface="Arial"/>
                <a:ea typeface="Arial"/>
                <a:cs typeface="Arial"/>
                <a:sym typeface="Arial"/>
              </a:rPr>
              <a:t> </a:t>
            </a:r>
            <a:r>
              <a:rPr lang="ko-KR" altLang="en-US" sz="1200" dirty="0" err="1">
                <a:uFill>
                  <a:solidFill>
                    <a:srgbClr val="000000"/>
                  </a:solidFill>
                </a:uFill>
                <a:latin typeface="Arial"/>
                <a:ea typeface="Arial"/>
                <a:cs typeface="Arial"/>
                <a:sym typeface="Arial"/>
              </a:rPr>
              <a:t>플레밍스의</a:t>
            </a:r>
            <a:r>
              <a:rPr lang="ko-KR" altLang="en-US" sz="1200" dirty="0">
                <a:uFill>
                  <a:solidFill>
                    <a:srgbClr val="000000"/>
                  </a:solidFill>
                </a:uFill>
                <a:latin typeface="Arial"/>
                <a:ea typeface="Arial"/>
                <a:cs typeface="Arial"/>
                <a:sym typeface="Arial"/>
              </a:rPr>
              <a:t> 주장을 활용하여 같은 말을 했는데</a:t>
            </a:r>
            <a:r>
              <a:rPr lang="en-US" altLang="ko-KR" sz="1200" dirty="0">
                <a:uFill>
                  <a:solidFill>
                    <a:srgbClr val="000000"/>
                  </a:solidFill>
                </a:uFill>
                <a:latin typeface="Arial"/>
                <a:ea typeface="Arial"/>
                <a:cs typeface="Arial"/>
                <a:sym typeface="Arial"/>
              </a:rPr>
              <a:t>, </a:t>
            </a:r>
            <a:r>
              <a:rPr lang="ko-KR" altLang="en-US" sz="1200" dirty="0">
                <a:uFill>
                  <a:solidFill>
                    <a:srgbClr val="000000"/>
                  </a:solidFill>
                </a:uFill>
                <a:latin typeface="Arial"/>
                <a:ea typeface="Arial"/>
                <a:cs typeface="Arial"/>
                <a:sym typeface="Arial"/>
              </a:rPr>
              <a:t>특히 비둘기가 </a:t>
            </a:r>
            <a:r>
              <a:rPr lang="en-US" altLang="ko-KR" sz="1200" dirty="0">
                <a:uFill>
                  <a:solidFill>
                    <a:srgbClr val="000000"/>
                  </a:solidFill>
                </a:uFill>
                <a:latin typeface="Arial"/>
                <a:ea typeface="Arial"/>
                <a:cs typeface="Arial"/>
                <a:sym typeface="Arial"/>
              </a:rPr>
              <a:t>"</a:t>
            </a:r>
            <a:r>
              <a:rPr lang="ko-KR" altLang="en-US" sz="1200" dirty="0">
                <a:uFill>
                  <a:solidFill>
                    <a:srgbClr val="000000"/>
                  </a:solidFill>
                </a:uFill>
                <a:latin typeface="Arial"/>
                <a:ea typeface="Arial"/>
                <a:cs typeface="Arial"/>
                <a:sym typeface="Arial"/>
              </a:rPr>
              <a:t>올리브 가지</a:t>
            </a:r>
            <a:r>
              <a:rPr lang="en-US" altLang="ko-KR" sz="1200" dirty="0">
                <a:uFill>
                  <a:solidFill>
                    <a:srgbClr val="000000"/>
                  </a:solidFill>
                </a:uFill>
                <a:latin typeface="Arial"/>
                <a:ea typeface="Arial"/>
                <a:cs typeface="Arial"/>
                <a:sym typeface="Arial"/>
              </a:rPr>
              <a:t>"(</a:t>
            </a:r>
            <a:r>
              <a:rPr lang="ko-KR" altLang="en-US" sz="1200" dirty="0">
                <a:uFill>
                  <a:solidFill>
                    <a:srgbClr val="000000"/>
                  </a:solidFill>
                </a:uFill>
                <a:latin typeface="Arial"/>
                <a:ea typeface="Arial"/>
                <a:cs typeface="Arial"/>
                <a:sym typeface="Arial"/>
              </a:rPr>
              <a:t>성경에서는 </a:t>
            </a:r>
            <a:r>
              <a:rPr lang="en-US" altLang="ko-KR" sz="1200" dirty="0">
                <a:uFill>
                  <a:solidFill>
                    <a:srgbClr val="000000"/>
                  </a:solidFill>
                </a:uFill>
                <a:latin typeface="Arial"/>
                <a:ea typeface="Arial"/>
                <a:cs typeface="Arial"/>
                <a:sym typeface="Arial"/>
              </a:rPr>
              <a:t>"</a:t>
            </a:r>
            <a:r>
              <a:rPr lang="ko-KR" altLang="en-US" sz="1200" dirty="0">
                <a:uFill>
                  <a:solidFill>
                    <a:srgbClr val="000000"/>
                  </a:solidFill>
                </a:uFill>
                <a:latin typeface="Arial"/>
                <a:ea typeface="Arial"/>
                <a:cs typeface="Arial"/>
                <a:sym typeface="Arial"/>
              </a:rPr>
              <a:t>올리브 잎</a:t>
            </a:r>
            <a:r>
              <a:rPr lang="en-US" altLang="ko-KR" sz="1200" dirty="0">
                <a:uFill>
                  <a:solidFill>
                    <a:srgbClr val="000000"/>
                  </a:solidFill>
                </a:uFill>
                <a:latin typeface="Arial"/>
                <a:ea typeface="Arial"/>
                <a:cs typeface="Arial"/>
                <a:sym typeface="Arial"/>
              </a:rPr>
              <a:t>"</a:t>
            </a:r>
            <a:r>
              <a:rPr lang="ko-KR" altLang="en-US" sz="1200" dirty="0">
                <a:uFill>
                  <a:solidFill>
                    <a:srgbClr val="000000"/>
                  </a:solidFill>
                </a:uFill>
                <a:latin typeface="Arial"/>
                <a:ea typeface="Arial"/>
                <a:cs typeface="Arial"/>
                <a:sym typeface="Arial"/>
              </a:rPr>
              <a:t>이라고 쓰여 있다</a:t>
            </a:r>
            <a:r>
              <a:rPr lang="en-US" altLang="ko-KR" sz="1200" dirty="0">
                <a:uFill>
                  <a:solidFill>
                    <a:srgbClr val="000000"/>
                  </a:solidFill>
                </a:uFill>
                <a:latin typeface="Arial"/>
                <a:ea typeface="Arial"/>
                <a:cs typeface="Arial"/>
                <a:sym typeface="Arial"/>
              </a:rPr>
              <a:t>)</a:t>
            </a:r>
            <a:r>
              <a:rPr lang="ko-KR" altLang="en-US" sz="1200" dirty="0">
                <a:uFill>
                  <a:solidFill>
                    <a:srgbClr val="000000"/>
                  </a:solidFill>
                </a:uFill>
                <a:latin typeface="Arial"/>
                <a:ea typeface="Arial"/>
                <a:cs typeface="Arial"/>
                <a:sym typeface="Arial"/>
              </a:rPr>
              <a:t>를 발견했다는 점에 주목했다</a:t>
            </a:r>
            <a:r>
              <a:rPr lang="en-US" altLang="ko-KR" sz="1200" dirty="0">
                <a:uFill>
                  <a:solidFill>
                    <a:srgbClr val="000000"/>
                  </a:solidFill>
                </a:uFill>
                <a:latin typeface="Arial"/>
                <a:ea typeface="Arial"/>
                <a:cs typeface="Arial"/>
                <a:sym typeface="Arial"/>
              </a:rPr>
              <a:t>.</a:t>
            </a:r>
          </a:p>
          <a:p>
            <a:pPr marL="42597" marR="42597" defTabSz="914400">
              <a:spcBef>
                <a:spcPts val="400"/>
              </a:spcBef>
              <a:buClr>
                <a:srgbClr val="000000"/>
              </a:buClr>
              <a:buFont typeface="Arial"/>
              <a:defRPr sz="2200"/>
            </a:pPr>
            <a:endParaRPr sz="1200" dirty="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1200">
                <a:latin typeface="Arial"/>
                <a:ea typeface="Arial"/>
                <a:cs typeface="Arial"/>
                <a:sym typeface="Arial"/>
              </a:defRPr>
            </a:pPr>
            <a:r>
              <a:rPr dirty="0">
                <a:uFill>
                  <a:solidFill>
                    <a:srgbClr val="000000"/>
                  </a:solidFill>
                </a:uFill>
              </a:rPr>
              <a:t>Photo: </a:t>
            </a:r>
            <a:r>
              <a:rPr u="sng" dirty="0">
                <a:hlinkClick r:id="rId3"/>
              </a:rPr>
              <a:t>http://www.bbc.co.uk/arts/yourpaintings/paintings/professor-john-fleming-17851857-125652</a:t>
            </a:r>
            <a:r>
              <a:rPr dirty="0">
                <a:uFill>
                  <a:solidFill>
                    <a:srgbClr val="000000"/>
                  </a:solidFill>
                </a:uFill>
              </a:rPr>
              <a:t>, accessed 2016 Jan 9, information about copyright in a link on this page.  I</a:t>
            </a:r>
            <a:r>
              <a:rPr dirty="0"/>
              <a:t> </a:t>
            </a:r>
            <a:r>
              <a:rPr dirty="0">
                <a:uFill>
                  <a:solidFill>
                    <a:srgbClr val="000000"/>
                  </a:solidFill>
                </a:uFill>
              </a:rPr>
              <a:t>have in my picture/creation folder under Fleming, John 1785-1857</a:t>
            </a:r>
          </a:p>
          <a:p>
            <a:pPr marL="42597" marR="42597" defTabSz="914400">
              <a:spcBef>
                <a:spcPts val="400"/>
              </a:spcBef>
              <a:buClr>
                <a:srgbClr val="000000"/>
              </a:buClr>
              <a:buFont typeface="Arial"/>
              <a:defRPr sz="1200">
                <a:latin typeface="Arial"/>
                <a:ea typeface="Arial"/>
                <a:cs typeface="Arial"/>
                <a:sym typeface="Arial"/>
              </a:defRPr>
            </a:pPr>
            <a:endParaRPr dirty="0">
              <a:uFill>
                <a:solidFill>
                  <a:srgbClr val="000000"/>
                </a:solidFill>
              </a:uFill>
            </a:endParaRPr>
          </a:p>
          <a:p>
            <a:pPr marL="42597" marR="42597" defTabSz="914400">
              <a:spcBef>
                <a:spcPts val="400"/>
              </a:spcBef>
              <a:buClr>
                <a:srgbClr val="000000"/>
              </a:buClr>
              <a:buFont typeface="Arial"/>
              <a:defRPr sz="1200">
                <a:latin typeface="Arial"/>
                <a:ea typeface="Arial"/>
                <a:cs typeface="Arial"/>
                <a:sym typeface="Arial"/>
              </a:defRPr>
            </a:pPr>
            <a:r>
              <a:rPr dirty="0">
                <a:uFill>
                  <a:solidFill>
                    <a:srgbClr val="000000"/>
                  </a:solidFill>
                </a:uFill>
              </a:rPr>
              <a:t>A copyright free photo is at </a:t>
            </a:r>
            <a:r>
              <a:rPr u="sng" dirty="0">
                <a:hlinkClick r:id="rId4"/>
              </a:rPr>
              <a:t>http://britishbryozoans.myspecies.info/gallery?f%5B0%5D=tid%3A3356</a:t>
            </a:r>
            <a:r>
              <a:rPr dirty="0">
                <a:uFill>
                  <a:solidFill>
                    <a:srgbClr val="000000"/>
                  </a:solidFill>
                </a:uFill>
              </a:rPr>
              <a:t>, accessed 2016 Jan 9, which I have in my picture/creation folder under Fleming, John 1785-1857 B&amp;W</a:t>
            </a:r>
          </a:p>
        </p:txBody>
      </p:sp>
    </p:spTree>
    <p:extLst>
      <p:ext uri="{BB962C8B-B14F-4D97-AF65-F5344CB8AC3E}">
        <p14:creationId xmlns:p14="http://schemas.microsoft.com/office/powerpoint/2010/main" val="3570332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Shape 1140"/>
          <p:cNvSpPr>
            <a:spLocks noGrp="1" noRot="1" noChangeAspect="1"/>
          </p:cNvSpPr>
          <p:nvPr>
            <p:ph type="sldImg"/>
          </p:nvPr>
        </p:nvSpPr>
        <p:spPr>
          <a:xfrm>
            <a:off x="381000" y="685800"/>
            <a:ext cx="6096000" cy="3429000"/>
          </a:xfrm>
          <a:prstGeom prst="rect">
            <a:avLst/>
          </a:prstGeom>
        </p:spPr>
        <p:txBody>
          <a:bodyPr/>
          <a:lstStyle/>
          <a:p>
            <a:endParaRPr/>
          </a:p>
        </p:txBody>
      </p:sp>
      <p:sp>
        <p:nvSpPr>
          <p:cNvPr id="1141" name="Shape 1141"/>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r>
              <a:t>Local flood = localized in the Mesopotamian Valley of the Tigris and Euphrates rivers (modern-day Iraq)</a:t>
            </a:r>
          </a:p>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endParaRP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Source: my slide</a:t>
            </a:r>
          </a:p>
        </p:txBody>
      </p:sp>
    </p:spTree>
    <p:extLst>
      <p:ext uri="{BB962C8B-B14F-4D97-AF65-F5344CB8AC3E}">
        <p14:creationId xmlns:p14="http://schemas.microsoft.com/office/powerpoint/2010/main" val="63193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xfrm>
            <a:off x="381000" y="685800"/>
            <a:ext cx="6096000" cy="3429000"/>
          </a:xfrm>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b="1" dirty="0">
                <a:uFill>
                  <a:solidFill>
                    <a:srgbClr val="000000"/>
                  </a:solidFill>
                </a:uFill>
                <a:latin typeface="Arial"/>
                <a:ea typeface="Arial"/>
                <a:cs typeface="Arial"/>
                <a:sym typeface="Arial"/>
              </a:rPr>
              <a:t>Diagrams from Wayne </a:t>
            </a:r>
            <a:r>
              <a:rPr sz="1200" b="1" dirty="0" err="1">
                <a:uFill>
                  <a:solidFill>
                    <a:srgbClr val="000000"/>
                  </a:solidFill>
                </a:uFill>
                <a:latin typeface="Arial"/>
                <a:ea typeface="Arial"/>
                <a:cs typeface="Arial"/>
                <a:sym typeface="Arial"/>
              </a:rPr>
              <a:t>Grudem</a:t>
            </a:r>
            <a:r>
              <a:rPr sz="1200" b="1" dirty="0">
                <a:uFill>
                  <a:solidFill>
                    <a:srgbClr val="000000"/>
                  </a:solidFill>
                </a:uFill>
                <a:latin typeface="Arial"/>
                <a:ea typeface="Arial"/>
                <a:cs typeface="Arial"/>
                <a:sym typeface="Arial"/>
              </a:rPr>
              <a:t>, </a:t>
            </a:r>
            <a:r>
              <a:rPr sz="1200" b="1" i="1" dirty="0">
                <a:uFill>
                  <a:solidFill>
                    <a:srgbClr val="000000"/>
                  </a:solidFill>
                </a:uFill>
                <a:latin typeface="Arial"/>
                <a:ea typeface="Arial"/>
                <a:cs typeface="Arial"/>
                <a:sym typeface="Arial"/>
              </a:rPr>
              <a:t>Systematic Theology </a:t>
            </a:r>
            <a:r>
              <a:rPr sz="1200" b="1" dirty="0">
                <a:uFill>
                  <a:solidFill>
                    <a:srgbClr val="000000"/>
                  </a:solidFill>
                </a:uFill>
                <a:latin typeface="Arial"/>
                <a:ea typeface="Arial"/>
                <a:cs typeface="Arial"/>
                <a:sym typeface="Arial"/>
              </a:rPr>
              <a:t>(1994), p 268.</a:t>
            </a:r>
          </a:p>
        </p:txBody>
      </p:sp>
    </p:spTree>
    <p:extLst>
      <p:ext uri="{BB962C8B-B14F-4D97-AF65-F5344CB8AC3E}">
        <p14:creationId xmlns:p14="http://schemas.microsoft.com/office/powerpoint/2010/main" val="4104654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Shape 1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199" name="Shape 1199"/>
          <p:cNvSpPr>
            <a:spLocks noGrp="1"/>
          </p:cNvSpPr>
          <p:nvPr>
            <p:ph type="body" sz="quarter" idx="1"/>
          </p:nvPr>
        </p:nvSpPr>
        <p:spPr>
          <a:prstGeom prst="rect">
            <a:avLst/>
          </a:prstGeom>
        </p:spPr>
        <p:txBody>
          <a:bodyPr/>
          <a:lstStyle>
            <a:lvl1pPr marL="42597" marR="42597" defTabSz="914400">
              <a:spcBef>
                <a:spcPts val="400"/>
              </a:spcBef>
              <a:buFont typeface="Arial"/>
              <a:defRPr sz="1200">
                <a:uFill>
                  <a:solidFill>
                    <a:srgbClr val="000000"/>
                  </a:solidFill>
                </a:uFill>
                <a:latin typeface="Arial"/>
                <a:ea typeface="Arial"/>
                <a:cs typeface="Arial"/>
                <a:sym typeface="Arial"/>
              </a:defRPr>
            </a:lvl1pPr>
          </a:lstStyle>
          <a:p>
            <a:r>
              <a:rPr dirty="0"/>
              <a:t>And many Christians who were influenced by these writers became semi-deists</a:t>
            </a:r>
            <a:r>
              <a:rPr lang="en-US" dirty="0"/>
              <a:t> (</a:t>
            </a:r>
            <a:r>
              <a:rPr lang="ko-KR" altLang="en-US" dirty="0" err="1"/>
              <a:t>준이신론자</a:t>
            </a:r>
            <a:r>
              <a:rPr lang="en-US" altLang="ko-KR" dirty="0"/>
              <a:t>)</a:t>
            </a:r>
            <a:r>
              <a:rPr dirty="0"/>
              <a:t> in their thinking about the world.</a:t>
            </a:r>
            <a:endParaRPr lang="en-US" dirty="0"/>
          </a:p>
          <a:p>
            <a:endParaRPr lang="en-US" dirty="0"/>
          </a:p>
          <a:p>
            <a:r>
              <a:rPr lang="ko-KR" altLang="en-US" sz="1200" b="1" i="0" dirty="0" err="1">
                <a:effectLst/>
                <a:uFill>
                  <a:solidFill>
                    <a:srgbClr val="000000"/>
                  </a:solidFill>
                </a:uFill>
                <a:latin typeface="Arial"/>
                <a:ea typeface="Arial"/>
                <a:cs typeface="Arial"/>
                <a:sym typeface="Arial"/>
              </a:rPr>
              <a:t>유일신론</a:t>
            </a:r>
            <a:r>
              <a:rPr lang="en-US" altLang="ko-KR" sz="1200" b="0" i="0" dirty="0">
                <a:effectLst/>
                <a:uFill>
                  <a:solidFill>
                    <a:srgbClr val="000000"/>
                  </a:solidFill>
                </a:uFill>
                <a:latin typeface="Arial"/>
                <a:ea typeface="Arial"/>
                <a:cs typeface="Arial"/>
                <a:sym typeface="Arial"/>
              </a:rPr>
              <a:t>(Monotheism)”</a:t>
            </a:r>
            <a:r>
              <a:rPr lang="ko-KR" altLang="en-US" sz="1200" b="0" i="0" dirty="0">
                <a:effectLst/>
                <a:uFill>
                  <a:solidFill>
                    <a:srgbClr val="000000"/>
                  </a:solidFill>
                </a:uFill>
                <a:latin typeface="Arial"/>
                <a:ea typeface="Arial"/>
                <a:cs typeface="Arial"/>
                <a:sym typeface="Arial"/>
              </a:rPr>
              <a:t>에서 유대교의 </a:t>
            </a:r>
            <a:r>
              <a:rPr lang="ko-KR" altLang="en-US" sz="1200" b="1" i="0" dirty="0" err="1">
                <a:effectLst/>
                <a:uFill>
                  <a:solidFill>
                    <a:srgbClr val="000000"/>
                  </a:solidFill>
                </a:uFill>
                <a:latin typeface="Arial"/>
                <a:ea typeface="Arial"/>
                <a:cs typeface="Arial"/>
                <a:sym typeface="Arial"/>
              </a:rPr>
              <a:t>단일신론</a:t>
            </a:r>
            <a:r>
              <a:rPr lang="en-US" altLang="ko-KR" sz="1200" b="0" i="0" dirty="0">
                <a:effectLst/>
                <a:uFill>
                  <a:solidFill>
                    <a:srgbClr val="000000"/>
                  </a:solidFill>
                </a:uFill>
                <a:latin typeface="Arial"/>
                <a:ea typeface="Arial"/>
                <a:cs typeface="Arial"/>
                <a:sym typeface="Arial"/>
              </a:rPr>
              <a:t>(Henotheism)</a:t>
            </a:r>
          </a:p>
          <a:p>
            <a:endParaRPr lang="en-US" sz="1200" b="0" i="0" dirty="0">
              <a:effectLst/>
              <a:uFill>
                <a:solidFill>
                  <a:srgbClr val="000000"/>
                </a:solidFill>
              </a:uFill>
              <a:latin typeface="Arial"/>
              <a:cs typeface="Arial"/>
              <a:sym typeface="Arial"/>
            </a:endParaRPr>
          </a:p>
          <a:p>
            <a:endParaRPr dirty="0"/>
          </a:p>
        </p:txBody>
      </p:sp>
    </p:spTree>
    <p:extLst>
      <p:ext uri="{BB962C8B-B14F-4D97-AF65-F5344CB8AC3E}">
        <p14:creationId xmlns:p14="http://schemas.microsoft.com/office/powerpoint/2010/main" val="1180614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Shape 1274"/>
          <p:cNvSpPr>
            <a:spLocks noGrp="1" noRot="1" noChangeAspect="1"/>
          </p:cNvSpPr>
          <p:nvPr>
            <p:ph type="sldImg"/>
          </p:nvPr>
        </p:nvSpPr>
        <p:spPr>
          <a:xfrm>
            <a:off x="381000" y="685800"/>
            <a:ext cx="6096000" cy="3429000"/>
          </a:xfrm>
          <a:prstGeom prst="rect">
            <a:avLst/>
          </a:prstGeom>
        </p:spPr>
        <p:txBody>
          <a:bodyPr/>
          <a:lstStyle/>
          <a:p>
            <a:endParaRPr/>
          </a:p>
        </p:txBody>
      </p:sp>
      <p:sp>
        <p:nvSpPr>
          <p:cNvPr id="1275" name="Shape 1275"/>
          <p:cNvSpPr>
            <a:spLocks noGrp="1"/>
          </p:cNvSpPr>
          <p:nvPr>
            <p:ph type="body" sz="quarter" idx="1"/>
          </p:nvPr>
        </p:nvSpPr>
        <p:spPr>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lang="en-US" sz="800" dirty="0">
                <a:solidFill>
                  <a:srgbClr val="E2DEAB"/>
                </a:solidFill>
                <a:uFill>
                  <a:solidFill>
                    <a:srgbClr val="E2DEAB"/>
                  </a:solidFill>
                </a:uFill>
              </a:rPr>
              <a:t>“The past history of our globe </a:t>
            </a:r>
            <a:r>
              <a:rPr lang="en-US" sz="800" dirty="0">
                <a:solidFill>
                  <a:srgbClr val="F6A029"/>
                </a:solidFill>
                <a:uFill>
                  <a:solidFill>
                    <a:srgbClr val="F6A029"/>
                  </a:solidFill>
                </a:uFill>
              </a:rPr>
              <a:t>must</a:t>
            </a:r>
            <a:r>
              <a:rPr lang="en-US" sz="800" dirty="0">
                <a:solidFill>
                  <a:srgbClr val="E2DEAB"/>
                </a:solidFill>
                <a:uFill>
                  <a:solidFill>
                    <a:srgbClr val="E2DEAB"/>
                  </a:solidFill>
                </a:uFill>
              </a:rPr>
              <a:t> be explained </a:t>
            </a:r>
            <a:r>
              <a:rPr lang="en-US" sz="1200" dirty="0">
                <a:solidFill>
                  <a:srgbClr val="E2DEAB"/>
                </a:solidFill>
                <a:uFill>
                  <a:solidFill>
                    <a:srgbClr val="E2DEAB"/>
                  </a:solidFill>
                </a:uFill>
              </a:rPr>
              <a:t>by what can be seen to be happening </a:t>
            </a:r>
            <a:r>
              <a:rPr lang="en-US" sz="1200" dirty="0">
                <a:solidFill>
                  <a:srgbClr val="F6A029"/>
                </a:solidFill>
                <a:uFill>
                  <a:solidFill>
                    <a:srgbClr val="F6A029"/>
                  </a:solidFill>
                </a:uFill>
              </a:rPr>
              <a:t>now</a:t>
            </a:r>
            <a:r>
              <a:rPr lang="en-US" sz="1200" dirty="0">
                <a:solidFill>
                  <a:srgbClr val="E2DEAB"/>
                </a:solidFill>
                <a:uFill>
                  <a:solidFill>
                    <a:srgbClr val="E2DEAB"/>
                  </a:solidFill>
                </a:uFill>
              </a:rPr>
              <a:t>. ... No powers are to be employed that are not </a:t>
            </a:r>
          </a:p>
          <a:p>
            <a:pPr algn="l" defTabSz="914400">
              <a:buClr>
                <a:srgbClr val="B6DE87"/>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sz="3600" dirty="0">
                <a:solidFill>
                  <a:srgbClr val="F6A029"/>
                </a:solidFill>
                <a:uFill>
                  <a:solidFill>
                    <a:srgbClr val="F6A029"/>
                  </a:solidFill>
                </a:uFill>
              </a:rPr>
              <a:t>natural</a:t>
            </a:r>
            <a:r>
              <a:rPr lang="en-US" sz="3600" dirty="0"/>
              <a:t> </a:t>
            </a:r>
            <a:r>
              <a:rPr lang="en-US" sz="3600" dirty="0">
                <a:solidFill>
                  <a:srgbClr val="E2DEAB"/>
                </a:solidFill>
                <a:uFill>
                  <a:solidFill>
                    <a:srgbClr val="E2DEAB"/>
                  </a:solidFill>
                </a:uFill>
              </a:rPr>
              <a:t>to the globe, no action to be admitted except those of which we know the principle.” </a:t>
            </a:r>
          </a:p>
          <a:p>
            <a:pPr algn="l" defTabSz="914400">
              <a:buClr>
                <a:srgbClr val="B6DE87"/>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endParaRPr lang="en-US" sz="800" dirty="0">
              <a:uFill>
                <a:solidFill>
                  <a:srgbClr val="000000"/>
                </a:solidFill>
              </a:uFill>
            </a:endParaRPr>
          </a:p>
          <a:p>
            <a:pPr algn="l" defTabSz="914400">
              <a:buClr>
                <a:srgbClr val="B6DE87"/>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altLang="ko-KR" sz="800" dirty="0">
                <a:uFill>
                  <a:solidFill>
                    <a:srgbClr val="000000"/>
                  </a:solidFill>
                </a:uFill>
              </a:rPr>
              <a:t>"</a:t>
            </a:r>
            <a:r>
              <a:rPr lang="ko-KR" altLang="en-US" sz="800" dirty="0">
                <a:uFill>
                  <a:solidFill>
                    <a:srgbClr val="000000"/>
                  </a:solidFill>
                </a:uFill>
              </a:rPr>
              <a:t>지구의 과거 역사는 현재 일어나고 있는 보이는 현상에 의해 설명되어야만 한다</a:t>
            </a:r>
            <a:r>
              <a:rPr lang="en-US" altLang="ko-KR" sz="800" dirty="0">
                <a:uFill>
                  <a:solidFill>
                    <a:srgbClr val="000000"/>
                  </a:solidFill>
                </a:uFill>
              </a:rPr>
              <a:t>. … </a:t>
            </a:r>
            <a:r>
              <a:rPr lang="ko-KR" altLang="en-US" sz="800" dirty="0">
                <a:uFill>
                  <a:solidFill>
                    <a:srgbClr val="000000"/>
                  </a:solidFill>
                </a:uFill>
              </a:rPr>
              <a:t>지구상에 자연적이지 않은 힘은 적용되지 않아야 하고</a:t>
            </a:r>
            <a:r>
              <a:rPr lang="en-US" altLang="ko-KR" sz="800" dirty="0">
                <a:uFill>
                  <a:solidFill>
                    <a:srgbClr val="000000"/>
                  </a:solidFill>
                </a:uFill>
              </a:rPr>
              <a:t>, </a:t>
            </a:r>
            <a:r>
              <a:rPr lang="ko-KR" altLang="en-US" sz="800" dirty="0">
                <a:uFill>
                  <a:solidFill>
                    <a:srgbClr val="000000"/>
                  </a:solidFill>
                </a:uFill>
              </a:rPr>
              <a:t>우리가 원리를 알고 있는 작용 외에는 허용되지 않아야 한다</a:t>
            </a:r>
            <a:r>
              <a:rPr lang="en-US" altLang="ko-KR" sz="800" dirty="0">
                <a:uFill>
                  <a:solidFill>
                    <a:srgbClr val="000000"/>
                  </a:solidFill>
                </a:uFill>
              </a:rPr>
              <a:t>.“</a:t>
            </a:r>
          </a:p>
          <a:p>
            <a:pPr algn="l" defTabSz="914400">
              <a:buClr>
                <a:srgbClr val="B6DE87"/>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endParaRPr lang="en-US" sz="800" dirty="0">
              <a:uFill>
                <a:solidFill>
                  <a:srgbClr val="000000"/>
                </a:solidFill>
              </a:uFill>
            </a:endParaRPr>
          </a:p>
          <a:p>
            <a:pPr>
              <a:defRPr sz="1500">
                <a:latin typeface="Arial"/>
                <a:ea typeface="Arial"/>
                <a:cs typeface="Arial"/>
                <a:sym typeface="Arial"/>
              </a:defRPr>
            </a:pPr>
            <a:r>
              <a:rPr sz="1200" dirty="0">
                <a:uFill>
                  <a:solidFill>
                    <a:srgbClr val="000000"/>
                  </a:solidFill>
                </a:uFill>
              </a:rPr>
              <a:t>Original source of last part of quote is James Hutton, </a:t>
            </a:r>
            <a:r>
              <a:rPr sz="1200" i="1" dirty="0">
                <a:uFill>
                  <a:solidFill>
                    <a:srgbClr val="000000"/>
                  </a:solidFill>
                </a:uFill>
              </a:rPr>
              <a:t>Theory of the Earth</a:t>
            </a:r>
            <a:r>
              <a:rPr sz="1200" dirty="0">
                <a:uFill>
                  <a:solidFill>
                    <a:srgbClr val="000000"/>
                  </a:solidFill>
                </a:uFill>
              </a:rPr>
              <a:t> (Edinburgh: William Creech, 1795), Vol. 2, p 547.  I could not find the first part of the quote in Hutton’s vol. 1 or vol. 2.  I also didn’t find the first part of the quote in Hutton’s 1788 article.</a:t>
            </a:r>
          </a:p>
          <a:p>
            <a:pPr>
              <a:defRPr sz="1500">
                <a:latin typeface="Arial"/>
                <a:ea typeface="Arial"/>
                <a:cs typeface="Arial"/>
                <a:sym typeface="Arial"/>
              </a:defRPr>
            </a:pPr>
            <a:endParaRPr sz="1200" dirty="0">
              <a:uFill>
                <a:solidFill>
                  <a:srgbClr val="000000"/>
                </a:solidFill>
              </a:uFill>
            </a:endParaRPr>
          </a:p>
          <a:p>
            <a:pPr>
              <a:defRPr sz="1500">
                <a:latin typeface="Arial"/>
                <a:ea typeface="Arial"/>
                <a:cs typeface="Arial"/>
                <a:sym typeface="Arial"/>
              </a:defRPr>
            </a:pPr>
            <a:r>
              <a:rPr sz="1200" dirty="0">
                <a:uFill>
                  <a:solidFill>
                    <a:srgbClr val="000000"/>
                  </a:solidFill>
                </a:uFill>
              </a:rPr>
              <a:t>But the statement clearly reflects Hutton’s view.</a:t>
            </a:r>
            <a:endParaRPr lang="en-US" sz="1200" dirty="0">
              <a:uFill>
                <a:solidFill>
                  <a:srgbClr val="000000"/>
                </a:solidFill>
              </a:uFill>
            </a:endParaRPr>
          </a:p>
          <a:p>
            <a:pPr>
              <a:defRPr sz="1500">
                <a:latin typeface="Arial"/>
                <a:ea typeface="Arial"/>
                <a:cs typeface="Arial"/>
                <a:sym typeface="Arial"/>
              </a:defRPr>
            </a:pPr>
            <a:endParaRPr lang="en-US" sz="1200" dirty="0">
              <a:uFill>
                <a:solidFill>
                  <a:srgbClr val="000000"/>
                </a:solidFill>
              </a:uFill>
            </a:endParaRPr>
          </a:p>
          <a:p>
            <a:pPr>
              <a:defRPr sz="1500">
                <a:latin typeface="Arial"/>
                <a:ea typeface="Arial"/>
                <a:cs typeface="Arial"/>
                <a:sym typeface="Arial"/>
              </a:defRPr>
            </a:pPr>
            <a:endParaRPr lang="en-US" sz="1200" dirty="0">
              <a:uFill>
                <a:solidFill>
                  <a:srgbClr val="000000"/>
                </a:solidFill>
              </a:uFill>
            </a:endParaRPr>
          </a:p>
          <a:p>
            <a:pPr marL="0" marR="0" indent="0" defTabSz="825500" eaLnBrk="1" fontAlgn="auto" latinLnBrk="0" hangingPunct="1">
              <a:lnSpc>
                <a:spcPct val="100000"/>
              </a:lnSpc>
              <a:spcBef>
                <a:spcPts val="0"/>
              </a:spcBef>
              <a:spcAft>
                <a:spcPts val="0"/>
              </a:spcAft>
              <a:buClrTx/>
              <a:buSzTx/>
              <a:buFontTx/>
              <a:buNone/>
              <a:tabLst/>
              <a:defRPr sz="1500">
                <a:latin typeface="Arial"/>
                <a:ea typeface="Arial"/>
                <a:cs typeface="Arial"/>
                <a:sym typeface="Arial"/>
              </a:defRPr>
            </a:pPr>
            <a:r>
              <a:rPr lang="en-US" altLang="ko-KR" sz="1500" dirty="0">
                <a:effectLst/>
                <a:latin typeface="Lucida Grande"/>
                <a:ea typeface="Lucida Grande"/>
                <a:cs typeface="Lucida Grande"/>
                <a:sym typeface="Arial"/>
              </a:rPr>
              <a:t>“</a:t>
            </a:r>
            <a:r>
              <a:rPr lang="ko-KR" altLang="ko-KR" sz="1500" dirty="0">
                <a:effectLst/>
                <a:latin typeface="Lucida Grande"/>
                <a:ea typeface="Lucida Grande"/>
                <a:cs typeface="Lucida Grande"/>
                <a:sym typeface="Arial"/>
              </a:rPr>
              <a:t>우리 지구의 과거 역사는 현재 일어나고 있는 보이는 현상에 의해 설명되어야</a:t>
            </a:r>
            <a:r>
              <a:rPr lang="ko-KR" altLang="en-US" sz="1500" dirty="0">
                <a:effectLst/>
                <a:latin typeface="Lucida Grande"/>
                <a:ea typeface="Lucida Grande"/>
                <a:cs typeface="Lucida Grande"/>
                <a:sym typeface="Arial"/>
              </a:rPr>
              <a:t>만</a:t>
            </a:r>
            <a:r>
              <a:rPr lang="ko-KR" altLang="ko-KR" sz="1500" dirty="0">
                <a:effectLst/>
                <a:latin typeface="Lucida Grande"/>
                <a:ea typeface="Lucida Grande"/>
                <a:cs typeface="Lucida Grande"/>
                <a:sym typeface="Arial"/>
              </a:rPr>
              <a:t> 하고</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우리가 알고 있는 원리를 제외한 지구에 자연적이지 않은 어떠한 힘</a:t>
            </a:r>
            <a:r>
              <a:rPr lang="ko-KR" altLang="en-US" sz="1500" dirty="0">
                <a:effectLst/>
                <a:latin typeface="Lucida Grande"/>
                <a:ea typeface="Lucida Grande"/>
                <a:cs typeface="Lucida Grande"/>
                <a:sym typeface="Arial"/>
              </a:rPr>
              <a:t>도</a:t>
            </a:r>
            <a:r>
              <a:rPr lang="ko-KR" altLang="ko-KR" sz="1500" dirty="0">
                <a:effectLst/>
                <a:latin typeface="Lucida Grande"/>
                <a:ea typeface="Lucida Grande"/>
                <a:cs typeface="Lucida Grande"/>
                <a:sym typeface="Arial"/>
              </a:rPr>
              <a:t> 개입되어서는 안</a:t>
            </a:r>
            <a:r>
              <a:rPr lang="en-US" altLang="ko-KR" sz="1500" dirty="0">
                <a:effectLst/>
                <a:latin typeface="Lucida Grande"/>
                <a:ea typeface="Lucida Grande"/>
                <a:cs typeface="Lucida Grande"/>
                <a:sym typeface="Arial"/>
              </a:rPr>
              <a:t> </a:t>
            </a:r>
            <a:r>
              <a:rPr lang="ko-KR" altLang="en-US" sz="1500" dirty="0">
                <a:effectLst/>
                <a:latin typeface="Lucida Grande"/>
                <a:ea typeface="Lucida Grande"/>
                <a:cs typeface="Lucida Grande"/>
                <a:sym typeface="Arial"/>
              </a:rPr>
              <a:t>된</a:t>
            </a:r>
            <a:r>
              <a:rPr lang="ko-KR" altLang="ko-KR" sz="1500" dirty="0">
                <a:effectLst/>
                <a:latin typeface="Lucida Grande"/>
                <a:ea typeface="Lucida Grande"/>
                <a:cs typeface="Lucida Grande"/>
                <a:sym typeface="Arial"/>
              </a:rPr>
              <a:t>다</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그가 지질학적 논리를 통해 배제한 것은 무엇입니까</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그는 창조를 배제했습니다</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그가 이 문장에 대해 쓸 때</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창조는 일어나고 있지 않았습니다</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그러므로 창조는 자연스러운 것이 아니었습니다</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창조는 초자연적인 것이었습니다</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하나님께서 그의 능력으로 만드시는 것들 말입니다</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또 무엇을 배제했습니까</a:t>
            </a:r>
            <a:r>
              <a:rPr lang="en-US" altLang="ko-KR" sz="1500" dirty="0">
                <a:effectLst/>
                <a:latin typeface="Lucida Grande"/>
                <a:ea typeface="Lucida Grande"/>
                <a:cs typeface="Lucida Grande"/>
                <a:sym typeface="Arial"/>
              </a:rPr>
              <a:t>? </a:t>
            </a:r>
            <a:r>
              <a:rPr lang="ko-KR" altLang="ko-KR" sz="1500" dirty="0" err="1">
                <a:effectLst/>
                <a:latin typeface="Lucida Grande"/>
                <a:ea typeface="Lucida Grande"/>
                <a:cs typeface="Lucida Grande"/>
                <a:sym typeface="Arial"/>
              </a:rPr>
              <a:t>노아의</a:t>
            </a:r>
            <a:r>
              <a:rPr lang="ko-KR" altLang="ko-KR" sz="1500" dirty="0">
                <a:effectLst/>
                <a:latin typeface="Lucida Grande"/>
                <a:ea typeface="Lucida Grande"/>
                <a:cs typeface="Lucida Grande"/>
                <a:sym typeface="Arial"/>
              </a:rPr>
              <a:t> 대홍수를 배제했습니다</a:t>
            </a:r>
            <a:r>
              <a:rPr lang="en-US" altLang="ko-KR" sz="1500" dirty="0">
                <a:effectLst/>
                <a:latin typeface="Lucida Grande"/>
                <a:ea typeface="Lucida Grande"/>
                <a:cs typeface="Lucida Grande"/>
                <a:sym typeface="Arial"/>
              </a:rPr>
              <a:t>. </a:t>
            </a:r>
            <a:r>
              <a:rPr lang="ko-KR" altLang="ko-KR" sz="1500" dirty="0" err="1">
                <a:effectLst/>
                <a:latin typeface="Lucida Grande"/>
                <a:ea typeface="Lucida Grande"/>
                <a:cs typeface="Lucida Grande"/>
                <a:sym typeface="Arial"/>
              </a:rPr>
              <a:t>노아의</a:t>
            </a:r>
            <a:r>
              <a:rPr lang="ko-KR" altLang="ko-KR" sz="1500" dirty="0">
                <a:effectLst/>
                <a:latin typeface="Lucida Grande"/>
                <a:ea typeface="Lucida Grande"/>
                <a:cs typeface="Lucida Grande"/>
                <a:sym typeface="Arial"/>
              </a:rPr>
              <a:t> 대홍수는</a:t>
            </a:r>
            <a:r>
              <a:rPr lang="en-US" altLang="ko-KR" sz="1500" dirty="0">
                <a:effectLst/>
                <a:latin typeface="Lucida Grande"/>
                <a:ea typeface="Lucida Grande"/>
                <a:cs typeface="Lucida Grande"/>
                <a:sym typeface="Arial"/>
              </a:rPr>
              <a:t> Hutton</a:t>
            </a:r>
            <a:r>
              <a:rPr lang="ko-KR" altLang="ko-KR" sz="1500" dirty="0">
                <a:effectLst/>
                <a:latin typeface="Lucida Grande"/>
                <a:ea typeface="Lucida Grande"/>
                <a:cs typeface="Lucida Grande"/>
                <a:sym typeface="Arial"/>
              </a:rPr>
              <a:t>이</a:t>
            </a:r>
            <a:r>
              <a:rPr lang="en-US" altLang="ko-KR" sz="1500" dirty="0">
                <a:effectLst/>
                <a:latin typeface="Lucida Grande"/>
                <a:ea typeface="Lucida Grande"/>
                <a:cs typeface="Lucida Grande"/>
                <a:sym typeface="Arial"/>
              </a:rPr>
              <a:t>  </a:t>
            </a:r>
            <a:r>
              <a:rPr lang="ko-KR" altLang="ko-KR" sz="1500" dirty="0">
                <a:effectLst/>
                <a:latin typeface="Lucida Grande"/>
                <a:ea typeface="Lucida Grande"/>
                <a:cs typeface="Lucida Grande"/>
                <a:sym typeface="Arial"/>
              </a:rPr>
              <a:t>이 문장을 기록할 때 일어나고 있지 않으므로 자연적인 현상은 아니었던 것이죠</a:t>
            </a:r>
            <a:r>
              <a:rPr lang="en-US" altLang="ko-KR" sz="1500" dirty="0">
                <a:effectLst/>
                <a:latin typeface="Lucida Grande"/>
                <a:ea typeface="Lucida Grande"/>
                <a:cs typeface="Lucida Grande"/>
                <a:sym typeface="Arial"/>
              </a:rPr>
              <a:t>. </a:t>
            </a:r>
            <a:endParaRPr lang="ko-KR" altLang="ko-KR" sz="1500" dirty="0">
              <a:effectLst/>
              <a:latin typeface="Lucida Grande"/>
              <a:ea typeface="Lucida Grande"/>
              <a:cs typeface="Lucida Grande"/>
              <a:sym typeface="Arial"/>
            </a:endParaRPr>
          </a:p>
          <a:p>
            <a:pPr>
              <a:defRPr sz="1500">
                <a:latin typeface="Arial"/>
                <a:ea typeface="Arial"/>
                <a:cs typeface="Arial"/>
                <a:sym typeface="Arial"/>
              </a:defRPr>
            </a:pPr>
            <a:endParaRPr sz="1200" dirty="0">
              <a:uFill>
                <a:solidFill>
                  <a:srgbClr val="000000"/>
                </a:solidFill>
              </a:uFill>
            </a:endParaRPr>
          </a:p>
        </p:txBody>
      </p:sp>
    </p:spTree>
    <p:extLst>
      <p:ext uri="{BB962C8B-B14F-4D97-AF65-F5344CB8AC3E}">
        <p14:creationId xmlns:p14="http://schemas.microsoft.com/office/powerpoint/2010/main" val="3967419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Shape 1284"/>
          <p:cNvSpPr>
            <a:spLocks noGrp="1" noRot="1" noChangeAspect="1"/>
          </p:cNvSpPr>
          <p:nvPr>
            <p:ph type="sldImg"/>
          </p:nvPr>
        </p:nvSpPr>
        <p:spPr>
          <a:xfrm>
            <a:off x="381000" y="685800"/>
            <a:ext cx="6096000" cy="3429000"/>
          </a:xfrm>
          <a:prstGeom prst="rect">
            <a:avLst/>
          </a:prstGeom>
        </p:spPr>
        <p:txBody>
          <a:bodyPr/>
          <a:lstStyle/>
          <a:p>
            <a:endParaRPr/>
          </a:p>
        </p:txBody>
      </p:sp>
      <p:sp>
        <p:nvSpPr>
          <p:cNvPr id="1285" name="Shape 1285"/>
          <p:cNvSpPr>
            <a:spLocks noGrp="1"/>
          </p:cNvSpPr>
          <p:nvPr>
            <p:ph type="body" sz="quarter" idx="1"/>
          </p:nvPr>
        </p:nvSpPr>
        <p:spPr>
          <a:prstGeom prst="rect">
            <a:avLst/>
          </a:prstGeom>
        </p:spPr>
        <p:txBody>
          <a:bodyPr/>
          <a:lstStyle/>
          <a:p>
            <a:pPr defTabSz="914400">
              <a:defRPr>
                <a:effectLst>
                  <a:outerShdw blurRad="38100" dist="38100" dir="2700000" rotWithShape="0">
                    <a:srgbClr val="000000">
                      <a:alpha val="43137"/>
                    </a:srgbClr>
                  </a:outerShdw>
                </a:effectLst>
                <a:uFill>
                  <a:solidFill>
                    <a:srgbClr val="E2DEAB"/>
                  </a:solidFill>
                </a:uFill>
              </a:defRPr>
            </a:pPr>
            <a:r>
              <a:rPr lang="en-US" sz="1200" dirty="0"/>
              <a:t>“But, surely, general deluges form </a:t>
            </a:r>
            <a:r>
              <a:rPr lang="en-US" sz="1200" dirty="0">
                <a:solidFill>
                  <a:srgbClr val="F6A029"/>
                </a:solidFill>
                <a:uFill>
                  <a:solidFill>
                    <a:srgbClr val="F6A029"/>
                  </a:solidFill>
                </a:uFill>
              </a:rPr>
              <a:t>no part</a:t>
            </a:r>
            <a:r>
              <a:rPr lang="en-US" sz="1200" dirty="0"/>
              <a:t> of the theory of the earth; for, the purpose of this earth is evidently to maintain vegetable and </a:t>
            </a:r>
          </a:p>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en-US" sz="1200" dirty="0"/>
              <a:t>animal life, and not to destroy them.” </a:t>
            </a:r>
          </a:p>
          <a:p>
            <a:pPr marL="42597" marR="42597" defTabSz="914400">
              <a:spcBef>
                <a:spcPts val="400"/>
              </a:spcBef>
              <a:buClr>
                <a:srgbClr val="FFFFFF"/>
              </a:buClr>
              <a:buFont typeface="Arial"/>
              <a:defRPr sz="2200"/>
            </a:pPr>
            <a:endParaRPr lang="en-US" sz="1200" dirty="0">
              <a:uFill>
                <a:solidFill>
                  <a:srgbClr val="000000"/>
                </a:solidFill>
              </a:uFill>
              <a:latin typeface="Arial"/>
              <a:ea typeface="Arial"/>
              <a:cs typeface="Arial"/>
              <a:sym typeface="Arial"/>
            </a:endParaRPr>
          </a:p>
          <a:p>
            <a:pPr marL="42597" marR="42597" defTabSz="914400">
              <a:spcBef>
                <a:spcPts val="400"/>
              </a:spcBef>
              <a:buClr>
                <a:srgbClr val="FFFFFF"/>
              </a:buClr>
              <a:buFont typeface="Arial"/>
              <a:defRPr sz="2200"/>
            </a:pPr>
            <a:r>
              <a:rPr lang="en-US" altLang="ko-KR" sz="1200" dirty="0">
                <a:uFill>
                  <a:solidFill>
                    <a:srgbClr val="000000"/>
                  </a:solidFill>
                </a:uFill>
                <a:latin typeface="Arial"/>
                <a:ea typeface="Arial"/>
                <a:cs typeface="Arial"/>
                <a:sym typeface="Arial"/>
              </a:rPr>
              <a:t>“</a:t>
            </a:r>
            <a:r>
              <a:rPr lang="ko-KR" altLang="en-US" sz="1200" dirty="0">
                <a:uFill>
                  <a:solidFill>
                    <a:srgbClr val="000000"/>
                  </a:solidFill>
                </a:uFill>
                <a:latin typeface="Arial"/>
                <a:ea typeface="Arial"/>
                <a:cs typeface="Arial"/>
                <a:sym typeface="Arial"/>
              </a:rPr>
              <a:t>그러나</a:t>
            </a:r>
            <a:r>
              <a:rPr lang="en-US" altLang="ko-KR" sz="1200" dirty="0">
                <a:uFill>
                  <a:solidFill>
                    <a:srgbClr val="000000"/>
                  </a:solidFill>
                </a:uFill>
                <a:latin typeface="Arial"/>
                <a:ea typeface="Arial"/>
                <a:cs typeface="Arial"/>
                <a:sym typeface="Arial"/>
              </a:rPr>
              <a:t>, </a:t>
            </a:r>
            <a:r>
              <a:rPr lang="ko-KR" altLang="en-US" sz="1200" dirty="0">
                <a:uFill>
                  <a:solidFill>
                    <a:srgbClr val="000000"/>
                  </a:solidFill>
                </a:uFill>
                <a:latin typeface="Arial"/>
                <a:ea typeface="Arial"/>
                <a:cs typeface="Arial"/>
                <a:sym typeface="Arial"/>
              </a:rPr>
              <a:t>확실히</a:t>
            </a:r>
            <a:r>
              <a:rPr lang="en-US" altLang="ko-KR" sz="1200" dirty="0">
                <a:uFill>
                  <a:solidFill>
                    <a:srgbClr val="000000"/>
                  </a:solidFill>
                </a:uFill>
                <a:latin typeface="Arial"/>
                <a:ea typeface="Arial"/>
                <a:cs typeface="Arial"/>
                <a:sym typeface="Arial"/>
              </a:rPr>
              <a:t>, </a:t>
            </a:r>
            <a:r>
              <a:rPr lang="ko-KR" altLang="en-US" sz="1200" dirty="0">
                <a:uFill>
                  <a:solidFill>
                    <a:srgbClr val="000000"/>
                  </a:solidFill>
                </a:uFill>
                <a:latin typeface="Arial"/>
                <a:ea typeface="Arial"/>
                <a:cs typeface="Arial"/>
                <a:sym typeface="Arial"/>
              </a:rPr>
              <a:t>일반적인 홍수들은 </a:t>
            </a:r>
            <a:r>
              <a:rPr lang="ko-KR" altLang="ko-KR" sz="1200" dirty="0">
                <a:effectLst/>
                <a:latin typeface="Lucida Grande"/>
                <a:ea typeface="Lucida Grande"/>
                <a:cs typeface="Lucida Grande"/>
                <a:sym typeface="Lucida Grande"/>
              </a:rPr>
              <a:t>지구에 대한 이론에서 </a:t>
            </a:r>
            <a:r>
              <a:rPr lang="ko-KR" altLang="en-US" sz="1200" dirty="0">
                <a:effectLst/>
                <a:latin typeface="Lucida Grande"/>
                <a:ea typeface="Lucida Grande"/>
                <a:cs typeface="Lucida Grande"/>
                <a:sym typeface="Lucida Grande"/>
              </a:rPr>
              <a:t>차</a:t>
            </a:r>
            <a:r>
              <a:rPr lang="ko-KR" altLang="ko-KR" sz="1200" dirty="0">
                <a:effectLst/>
                <a:latin typeface="Lucida Grande"/>
                <a:ea typeface="Lucida Grande"/>
                <a:cs typeface="Lucida Grande"/>
                <a:sym typeface="Lucida Grande"/>
              </a:rPr>
              <a:t>지할 수 있는 부분은 </a:t>
            </a:r>
            <a:r>
              <a:rPr lang="ko-KR" altLang="en-US" sz="1200" dirty="0">
                <a:effectLst/>
                <a:latin typeface="Lucida Grande"/>
                <a:ea typeface="Lucida Grande"/>
                <a:cs typeface="Lucida Grande"/>
                <a:sym typeface="Lucida Grande"/>
              </a:rPr>
              <a:t>하나</a:t>
            </a:r>
            <a:r>
              <a:rPr lang="ko-KR" altLang="ko-KR" sz="1200" dirty="0">
                <a:effectLst/>
                <a:latin typeface="Lucida Grande"/>
                <a:ea typeface="Lucida Grande"/>
                <a:cs typeface="Lucida Grande"/>
                <a:sym typeface="Lucida Grande"/>
              </a:rPr>
              <a:t>도 없다</a:t>
            </a:r>
            <a:r>
              <a:rPr lang="en-US" altLang="ko-KR" sz="1200" dirty="0">
                <a:effectLst/>
                <a:latin typeface="Lucida Grande"/>
                <a:ea typeface="Lucida Grande"/>
                <a:cs typeface="Lucida Grande"/>
                <a:sym typeface="Lucida Grande"/>
              </a:rPr>
              <a:t>.” </a:t>
            </a:r>
            <a:r>
              <a:rPr lang="ko-KR" altLang="en-US" sz="1200" dirty="0">
                <a:uFill>
                  <a:solidFill>
                    <a:srgbClr val="000000"/>
                  </a:solidFill>
                </a:uFill>
                <a:latin typeface="Arial"/>
                <a:ea typeface="Arial"/>
                <a:cs typeface="Arial"/>
                <a:sym typeface="Arial"/>
              </a:rPr>
              <a:t>왜냐하면</a:t>
            </a:r>
            <a:r>
              <a:rPr lang="en-US" altLang="ko-KR" sz="1200" dirty="0">
                <a:uFill>
                  <a:solidFill>
                    <a:srgbClr val="000000"/>
                  </a:solidFill>
                </a:uFill>
                <a:latin typeface="Arial"/>
                <a:ea typeface="Arial"/>
                <a:cs typeface="Arial"/>
                <a:sym typeface="Arial"/>
              </a:rPr>
              <a:t>, </a:t>
            </a:r>
            <a:r>
              <a:rPr lang="ko-KR" altLang="en-US" sz="1200" dirty="0">
                <a:uFill>
                  <a:solidFill>
                    <a:srgbClr val="000000"/>
                  </a:solidFill>
                </a:uFill>
                <a:latin typeface="Arial"/>
                <a:ea typeface="Arial"/>
                <a:cs typeface="Arial"/>
                <a:sym typeface="Arial"/>
              </a:rPr>
              <a:t>이 땅</a:t>
            </a:r>
            <a:r>
              <a:rPr lang="en-US" altLang="ko-KR" sz="1200" dirty="0">
                <a:uFill>
                  <a:solidFill>
                    <a:srgbClr val="000000"/>
                  </a:solidFill>
                </a:uFill>
                <a:latin typeface="Arial"/>
                <a:ea typeface="Arial"/>
                <a:cs typeface="Arial"/>
                <a:sym typeface="Arial"/>
              </a:rPr>
              <a:t>(</a:t>
            </a:r>
            <a:r>
              <a:rPr lang="ko-KR" altLang="en-US" sz="1200" dirty="0">
                <a:uFill>
                  <a:solidFill>
                    <a:srgbClr val="000000"/>
                  </a:solidFill>
                </a:uFill>
                <a:latin typeface="Arial"/>
                <a:ea typeface="Arial"/>
                <a:cs typeface="Arial"/>
                <a:sym typeface="Arial"/>
              </a:rPr>
              <a:t>지구</a:t>
            </a:r>
            <a:r>
              <a:rPr lang="en-US" altLang="ko-KR" sz="1200" dirty="0">
                <a:uFill>
                  <a:solidFill>
                    <a:srgbClr val="000000"/>
                  </a:solidFill>
                </a:uFill>
                <a:latin typeface="Arial"/>
                <a:ea typeface="Arial"/>
                <a:cs typeface="Arial"/>
                <a:sym typeface="Arial"/>
              </a:rPr>
              <a:t>)</a:t>
            </a:r>
            <a:r>
              <a:rPr lang="ko-KR" altLang="en-US" sz="1200" dirty="0">
                <a:uFill>
                  <a:solidFill>
                    <a:srgbClr val="000000"/>
                  </a:solidFill>
                </a:uFill>
                <a:latin typeface="Arial"/>
                <a:ea typeface="Arial"/>
                <a:cs typeface="Arial"/>
                <a:sym typeface="Arial"/>
              </a:rPr>
              <a:t>의 목적은 분명히 </a:t>
            </a:r>
            <a:r>
              <a:rPr lang="ko-KR" altLang="ko-KR" sz="1200" dirty="0">
                <a:effectLst/>
                <a:latin typeface="Lucida Grande"/>
                <a:ea typeface="Lucida Grande"/>
                <a:cs typeface="Lucida Grande"/>
                <a:sym typeface="Lucida Grande"/>
              </a:rPr>
              <a:t>동식물의 삶이 지속되도록 하는 것인지</a:t>
            </a:r>
            <a:r>
              <a:rPr lang="en-US" altLang="ko-KR" sz="1200" dirty="0">
                <a:effectLst/>
                <a:latin typeface="Lucida Grande"/>
                <a:ea typeface="Lucida Grande"/>
                <a:cs typeface="Lucida Grande"/>
                <a:sym typeface="Lucida Grande"/>
              </a:rPr>
              <a:t>, </a:t>
            </a:r>
            <a:r>
              <a:rPr lang="ko-KR" altLang="ko-KR" sz="1200" dirty="0">
                <a:effectLst/>
                <a:latin typeface="Lucida Grande"/>
                <a:ea typeface="Lucida Grande"/>
                <a:cs typeface="Lucida Grande"/>
                <a:sym typeface="Lucida Grande"/>
              </a:rPr>
              <a:t>이</a:t>
            </a:r>
            <a:r>
              <a:rPr lang="ko-KR" altLang="en-US" sz="1200" dirty="0">
                <a:effectLst/>
                <a:latin typeface="Lucida Grande"/>
                <a:ea typeface="Lucida Grande"/>
                <a:cs typeface="Lucida Grande"/>
                <a:sym typeface="Lucida Grande"/>
              </a:rPr>
              <a:t>것</a:t>
            </a:r>
            <a:r>
              <a:rPr lang="ko-KR" altLang="ko-KR" sz="1200" dirty="0">
                <a:effectLst/>
                <a:latin typeface="Lucida Grande"/>
                <a:ea typeface="Lucida Grande"/>
                <a:cs typeface="Lucida Grande"/>
                <a:sym typeface="Lucida Grande"/>
              </a:rPr>
              <a:t>들을 파괴하려는 것이 아니기 때문이다</a:t>
            </a:r>
            <a:r>
              <a:rPr lang="en-US" altLang="ko-KR" sz="1200" dirty="0">
                <a:effectLst/>
                <a:latin typeface="Lucida Grande"/>
                <a:ea typeface="Lucida Grande"/>
                <a:cs typeface="Lucida Grande"/>
                <a:sym typeface="Lucida Grande"/>
              </a:rPr>
              <a:t>.”</a:t>
            </a:r>
          </a:p>
          <a:p>
            <a:pPr marL="42597" marR="42597" defTabSz="914400">
              <a:spcBef>
                <a:spcPts val="400"/>
              </a:spcBef>
              <a:buClr>
                <a:srgbClr val="FFFFFF"/>
              </a:buClr>
              <a:buFont typeface="Arial"/>
              <a:defRPr sz="2200"/>
            </a:pPr>
            <a:endParaRPr lang="en-US" sz="1200" dirty="0">
              <a:uFill>
                <a:solidFill>
                  <a:srgbClr val="000000"/>
                </a:solidFill>
              </a:uFill>
              <a:latin typeface="Arial"/>
              <a:ea typeface="Arial"/>
              <a:cs typeface="Arial"/>
              <a:sym typeface="Arial"/>
            </a:endParaRPr>
          </a:p>
          <a:p>
            <a:pPr marL="42597" marR="42597" defTabSz="914400">
              <a:spcBef>
                <a:spcPts val="400"/>
              </a:spcBef>
              <a:buClr>
                <a:srgbClr val="FFFFFF"/>
              </a:buClr>
              <a:buFont typeface="Arial"/>
              <a:defRPr sz="2200"/>
            </a:pPr>
            <a:r>
              <a:rPr sz="1200" dirty="0">
                <a:uFill>
                  <a:solidFill>
                    <a:srgbClr val="000000"/>
                  </a:solidFill>
                </a:uFill>
                <a:latin typeface="Arial"/>
                <a:ea typeface="Arial"/>
                <a:cs typeface="Arial"/>
                <a:sym typeface="Arial"/>
              </a:rPr>
              <a:t>Quoted in Arthur Holmes, </a:t>
            </a:r>
            <a:r>
              <a:rPr sz="1200" i="1" dirty="0">
                <a:uFill>
                  <a:solidFill>
                    <a:srgbClr val="000000"/>
                  </a:solidFill>
                </a:uFill>
                <a:latin typeface="Arial"/>
                <a:ea typeface="Arial"/>
                <a:cs typeface="Arial"/>
                <a:sym typeface="Arial"/>
              </a:rPr>
              <a:t>Principles of Physical Geology</a:t>
            </a:r>
            <a:r>
              <a:rPr sz="1200" dirty="0">
                <a:uFill>
                  <a:solidFill>
                    <a:srgbClr val="000000"/>
                  </a:solidFill>
                </a:uFill>
                <a:latin typeface="Arial"/>
                <a:ea typeface="Arial"/>
                <a:cs typeface="Arial"/>
                <a:sym typeface="Arial"/>
              </a:rPr>
              <a:t>, (UK: Thomas Nelson &amp; Sons Ltd., 1965), pp. 43–44.</a:t>
            </a:r>
            <a:endParaRPr lang="en-US" sz="1200" dirty="0">
              <a:uFill>
                <a:solidFill>
                  <a:srgbClr val="000000"/>
                </a:solidFill>
              </a:uFill>
              <a:latin typeface="Arial"/>
              <a:ea typeface="Arial"/>
              <a:cs typeface="Arial"/>
              <a:sym typeface="Arial"/>
            </a:endParaRPr>
          </a:p>
          <a:p>
            <a:pPr marL="42597" marR="42597" defTabSz="914400">
              <a:spcBef>
                <a:spcPts val="400"/>
              </a:spcBef>
              <a:buClr>
                <a:srgbClr val="FFFFFF"/>
              </a:buClr>
              <a:buFont typeface="Arial"/>
              <a:defRPr sz="2200"/>
            </a:pPr>
            <a:endParaRPr lang="en-US" sz="1200" dirty="0">
              <a:uFill>
                <a:solidFill>
                  <a:srgbClr val="000000"/>
                </a:solidFill>
              </a:uFill>
              <a:latin typeface="Arial"/>
              <a:ea typeface="Arial"/>
              <a:cs typeface="Arial"/>
              <a:sym typeface="Arial"/>
            </a:endParaRPr>
          </a:p>
          <a:p>
            <a:pPr marL="42597" marR="42597" indent="0" defTabSz="914400" eaLnBrk="1" fontAlgn="auto" latinLnBrk="0" hangingPunct="1">
              <a:lnSpc>
                <a:spcPct val="100000"/>
              </a:lnSpc>
              <a:spcBef>
                <a:spcPts val="400"/>
              </a:spcBef>
              <a:spcAft>
                <a:spcPts val="0"/>
              </a:spcAft>
              <a:buClr>
                <a:srgbClr val="FFFFFF"/>
              </a:buClr>
              <a:buSzTx/>
              <a:buFont typeface="Arial"/>
              <a:buNone/>
              <a:tabLst/>
              <a:defRPr sz="2200"/>
            </a:pPr>
            <a:r>
              <a:rPr lang="ko-KR" altLang="ko-KR" sz="2200" dirty="0">
                <a:effectLst/>
                <a:latin typeface="Lucida Grande"/>
                <a:ea typeface="Lucida Grande"/>
                <a:cs typeface="Lucida Grande"/>
                <a:sym typeface="Lucida Grande"/>
              </a:rPr>
              <a:t>일반적인 대홍수가 지구에 대한 이론에서 차지할 수 있는 부분은 어디에도 없다</a:t>
            </a:r>
            <a:r>
              <a:rPr lang="en-US" altLang="ko-KR" sz="2200" dirty="0">
                <a:effectLst/>
                <a:latin typeface="Lucida Grande"/>
                <a:ea typeface="Lucida Grande"/>
                <a:cs typeface="Lucida Grande"/>
                <a:sym typeface="Lucida Grande"/>
              </a:rPr>
              <a:t>.” </a:t>
            </a:r>
            <a:r>
              <a:rPr lang="ko-KR" altLang="ko-KR" sz="2200" dirty="0">
                <a:effectLst/>
                <a:latin typeface="Lucida Grande"/>
                <a:ea typeface="Lucida Grande"/>
                <a:cs typeface="Lucida Grande"/>
                <a:sym typeface="Lucida Grande"/>
              </a:rPr>
              <a:t>왜 그런가요 </a:t>
            </a:r>
            <a:r>
              <a:rPr lang="ko-KR" altLang="ko-KR" sz="2200" dirty="0" err="1">
                <a:effectLst/>
                <a:latin typeface="Lucida Grande"/>
                <a:ea typeface="Lucida Grande"/>
                <a:cs typeface="Lucida Grande"/>
                <a:sym typeface="Lucida Grande"/>
              </a:rPr>
              <a:t>허턴씨</a:t>
            </a:r>
            <a:r>
              <a:rPr lang="en-US" altLang="ko-KR" sz="2200" dirty="0">
                <a:effectLst/>
                <a:latin typeface="Lucida Grande"/>
                <a:ea typeface="Lucida Grande"/>
                <a:cs typeface="Lucida Grande"/>
                <a:sym typeface="Lucida Grande"/>
              </a:rPr>
              <a:t>? </a:t>
            </a:r>
            <a:r>
              <a:rPr lang="ko-KR" altLang="ko-KR" sz="2200" dirty="0">
                <a:effectLst/>
                <a:latin typeface="Lucida Grande"/>
                <a:ea typeface="Lucida Grande"/>
                <a:cs typeface="Lucida Grande"/>
                <a:sym typeface="Lucida Grande"/>
              </a:rPr>
              <a:t>역사에 전지구적 대홍수가 있을 수 없는 이유는 무엇인가요</a:t>
            </a:r>
            <a:r>
              <a:rPr lang="en-US" altLang="ko-KR" sz="2200" dirty="0">
                <a:effectLst/>
                <a:latin typeface="Lucida Grande"/>
                <a:ea typeface="Lucida Grande"/>
                <a:cs typeface="Lucida Grande"/>
                <a:sym typeface="Lucida Grande"/>
              </a:rPr>
              <a:t>?” </a:t>
            </a:r>
            <a:r>
              <a:rPr lang="ko-KR" altLang="ko-KR" sz="2200" dirty="0">
                <a:effectLst/>
                <a:latin typeface="Lucida Grande"/>
                <a:ea typeface="Lucida Grande"/>
                <a:cs typeface="Lucida Grande"/>
                <a:sym typeface="Lucida Grande"/>
              </a:rPr>
              <a:t>그는 이렇게 답변합니다</a:t>
            </a:r>
            <a:r>
              <a:rPr lang="en-US" altLang="ko-KR" sz="2200" dirty="0">
                <a:effectLst/>
                <a:latin typeface="Lucida Grande"/>
                <a:ea typeface="Lucida Grande"/>
                <a:cs typeface="Lucida Grande"/>
                <a:sym typeface="Lucida Grande"/>
              </a:rPr>
              <a:t>. “</a:t>
            </a:r>
            <a:r>
              <a:rPr lang="ko-KR" altLang="ko-KR" sz="2200" dirty="0">
                <a:effectLst/>
                <a:latin typeface="Lucida Grande"/>
                <a:ea typeface="Lucida Grande"/>
                <a:cs typeface="Lucida Grande"/>
                <a:sym typeface="Lucida Grande"/>
              </a:rPr>
              <a:t>왜냐하면 이 땅의 목적은 분명히 동식물의 삶이 지속되도록 하는 것인지</a:t>
            </a:r>
            <a:r>
              <a:rPr lang="en-US" altLang="ko-KR" sz="2200" dirty="0">
                <a:effectLst/>
                <a:latin typeface="Lucida Grande"/>
                <a:ea typeface="Lucida Grande"/>
                <a:cs typeface="Lucida Grande"/>
                <a:sym typeface="Lucida Grande"/>
              </a:rPr>
              <a:t>, </a:t>
            </a:r>
            <a:r>
              <a:rPr lang="ko-KR" altLang="ko-KR" sz="2200" dirty="0">
                <a:effectLst/>
                <a:latin typeface="Lucida Grande"/>
                <a:ea typeface="Lucida Grande"/>
                <a:cs typeface="Lucida Grande"/>
                <a:sym typeface="Lucida Grande"/>
              </a:rPr>
              <a:t>이</a:t>
            </a:r>
            <a:r>
              <a:rPr lang="ko-KR" altLang="en-US" sz="2200" dirty="0">
                <a:effectLst/>
                <a:latin typeface="Lucida Grande"/>
                <a:ea typeface="Lucida Grande"/>
                <a:cs typeface="Lucida Grande"/>
                <a:sym typeface="Lucida Grande"/>
              </a:rPr>
              <a:t>것</a:t>
            </a:r>
            <a:r>
              <a:rPr lang="ko-KR" altLang="ko-KR" sz="2200" dirty="0">
                <a:effectLst/>
                <a:latin typeface="Lucida Grande"/>
                <a:ea typeface="Lucida Grande"/>
                <a:cs typeface="Lucida Grande"/>
                <a:sym typeface="Lucida Grande"/>
              </a:rPr>
              <a:t>들을 파괴하려는 것이 아니기 때문이다</a:t>
            </a:r>
            <a:r>
              <a:rPr lang="en-US" altLang="ko-KR" sz="2200" dirty="0">
                <a:effectLst/>
                <a:latin typeface="Lucida Grande"/>
                <a:ea typeface="Lucida Grande"/>
                <a:cs typeface="Lucida Grande"/>
                <a:sym typeface="Lucida Grande"/>
              </a:rPr>
              <a:t>.”</a:t>
            </a:r>
            <a:endParaRPr lang="ko-KR" altLang="ko-KR" sz="2200" dirty="0">
              <a:effectLst/>
              <a:latin typeface="Lucida Grande"/>
              <a:ea typeface="Lucida Grande"/>
              <a:cs typeface="Lucida Grande"/>
              <a:sym typeface="Lucida Grande"/>
            </a:endParaRPr>
          </a:p>
          <a:p>
            <a:pPr marL="42597" marR="42597" defTabSz="914400">
              <a:spcBef>
                <a:spcPts val="400"/>
              </a:spcBef>
              <a:buClr>
                <a:srgbClr val="FFFFFF"/>
              </a:buClr>
              <a:buFont typeface="Arial"/>
              <a:defRPr sz="2200"/>
            </a:pPr>
            <a:endParaRPr sz="1200" dirty="0">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3930834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hape 967"/>
          <p:cNvSpPr>
            <a:spLocks noGrp="1" noRot="1" noChangeAspect="1"/>
          </p:cNvSpPr>
          <p:nvPr>
            <p:ph type="sldImg"/>
          </p:nvPr>
        </p:nvSpPr>
        <p:spPr>
          <a:xfrm>
            <a:off x="381000" y="685800"/>
            <a:ext cx="6096000" cy="3429000"/>
          </a:xfrm>
          <a:prstGeom prst="rect">
            <a:avLst/>
          </a:prstGeom>
        </p:spPr>
        <p:txBody>
          <a:bodyPr/>
          <a:lstStyle/>
          <a:p>
            <a:endParaRPr/>
          </a:p>
        </p:txBody>
      </p:sp>
      <p:sp>
        <p:nvSpPr>
          <p:cNvPr id="968" name="Shape 968"/>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2400">
                <a:uFill>
                  <a:solidFill>
                    <a:srgbClr val="000000"/>
                  </a:solidFill>
                </a:uFill>
                <a:latin typeface="Arial"/>
                <a:ea typeface="Arial"/>
                <a:cs typeface="Arial"/>
                <a:sym typeface="Arial"/>
              </a:defRPr>
            </a:lvl1pPr>
          </a:lstStyle>
          <a:p>
            <a:r>
              <a:t>NASB</a:t>
            </a:r>
          </a:p>
        </p:txBody>
      </p:sp>
    </p:spTree>
    <p:extLst>
      <p:ext uri="{BB962C8B-B14F-4D97-AF65-F5344CB8AC3E}">
        <p14:creationId xmlns:p14="http://schemas.microsoft.com/office/powerpoint/2010/main" val="4104426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t>SB = Supernatural Beginning</a:t>
            </a:r>
          </a:p>
          <a:p>
            <a:r>
              <a:t>C = Catastrophe</a:t>
            </a:r>
          </a:p>
          <a:p>
            <a:r>
              <a:t>P = Present (today, our times)</a:t>
            </a:r>
          </a:p>
          <a:p>
            <a:r>
              <a:t>SCW = Supernatural Creation Week</a:t>
            </a:r>
          </a:p>
          <a:p>
            <a:r>
              <a:t>F = Flood (Noah’s)</a:t>
            </a:r>
          </a:p>
        </p:txBody>
      </p:sp>
    </p:spTree>
    <p:extLst>
      <p:ext uri="{BB962C8B-B14F-4D97-AF65-F5344CB8AC3E}">
        <p14:creationId xmlns:p14="http://schemas.microsoft.com/office/powerpoint/2010/main" val="3251152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Shape 1291"/>
          <p:cNvSpPr>
            <a:spLocks noGrp="1" noRot="1" noChangeAspect="1"/>
          </p:cNvSpPr>
          <p:nvPr>
            <p:ph type="sldImg"/>
          </p:nvPr>
        </p:nvSpPr>
        <p:spPr>
          <a:xfrm>
            <a:off x="381000" y="685800"/>
            <a:ext cx="6096000" cy="3429000"/>
          </a:xfrm>
          <a:prstGeom prst="rect">
            <a:avLst/>
          </a:prstGeom>
        </p:spPr>
        <p:txBody>
          <a:bodyPr/>
          <a:lstStyle/>
          <a:p>
            <a:endParaRPr/>
          </a:p>
        </p:txBody>
      </p:sp>
      <p:sp>
        <p:nvSpPr>
          <p:cNvPr id="1292" name="Shape 1292"/>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lvl1pPr>
          </a:lstStyle>
          <a:p>
            <a:r>
              <a:rPr dirty="0"/>
              <a:t>Quote from Lyell’s lecture at King’s College London, 4 May 1832</a:t>
            </a:r>
            <a:endParaRPr lang="en-US" dirty="0"/>
          </a:p>
          <a:p>
            <a:endParaRPr lang="en-US" dirty="0"/>
          </a:p>
          <a:p>
            <a:r>
              <a:rPr lang="en-US" altLang="ko-KR" dirty="0">
                <a:solidFill>
                  <a:srgbClr val="E2DEAB"/>
                </a:solidFill>
                <a:uFill>
                  <a:solidFill>
                    <a:srgbClr val="E2DEAB"/>
                  </a:solidFill>
                </a:uFill>
              </a:rPr>
              <a:t>“I have always been strongly impressed with the weight of an observation of an excellent writer and skillful geologist who said that ‘for the sake of revelation as well as of science—of truth in every form—the physical part of Geological inquiry ought to be conducted </a:t>
            </a:r>
            <a:r>
              <a:rPr lang="en-US" altLang="ko-KR" dirty="0">
                <a:solidFill>
                  <a:srgbClr val="F6A029"/>
                </a:solidFill>
                <a:uFill>
                  <a:solidFill>
                    <a:srgbClr val="F6A029"/>
                  </a:solidFill>
                </a:uFill>
              </a:rPr>
              <a:t>as if the Scriptures were not in existence</a:t>
            </a:r>
            <a:r>
              <a:rPr lang="en-US" altLang="ko-KR" dirty="0">
                <a:solidFill>
                  <a:srgbClr val="E2DEAB"/>
                </a:solidFill>
                <a:uFill>
                  <a:solidFill>
                    <a:srgbClr val="E2DEAB"/>
                  </a:solidFill>
                </a:uFill>
              </a:rPr>
              <a:t>.’”</a:t>
            </a:r>
          </a:p>
          <a:p>
            <a:endParaRPr lang="en-US" dirty="0">
              <a:solidFill>
                <a:srgbClr val="E2DEAB"/>
              </a:solidFill>
              <a:uFill>
                <a:solidFill>
                  <a:srgbClr val="E2DEAB"/>
                </a:solidFill>
              </a:uFill>
            </a:endParaRPr>
          </a:p>
          <a:p>
            <a:r>
              <a:rPr lang="en-US" altLang="ko-KR" dirty="0"/>
              <a:t>"</a:t>
            </a:r>
            <a:r>
              <a:rPr lang="ko-KR" altLang="en-US" dirty="0"/>
              <a:t>나는 모든 형태의 진리에 있어서 과학에 대해서뿐만 아니라 계시로 말미암아 지질학적 탐구의 물리적 부분은 마치 성경이 존재하지 않는 것처럼 행해져야만 한다고 말한 뛰어난 작가이자 숙련된 지질학자의 관찰의 무게에 항상 강한 인상을 받았다</a:t>
            </a:r>
            <a:r>
              <a:rPr lang="en-US" altLang="ko-KR" dirty="0"/>
              <a:t>.“</a:t>
            </a:r>
          </a:p>
          <a:p>
            <a:endParaRPr lang="en-US" dirty="0"/>
          </a:p>
        </p:txBody>
      </p:sp>
    </p:spTree>
    <p:extLst>
      <p:ext uri="{BB962C8B-B14F-4D97-AF65-F5344CB8AC3E}">
        <p14:creationId xmlns:p14="http://schemas.microsoft.com/office/powerpoint/2010/main" val="1668067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Shape 1300"/>
          <p:cNvSpPr>
            <a:spLocks noGrp="1" noRot="1" noChangeAspect="1"/>
          </p:cNvSpPr>
          <p:nvPr>
            <p:ph type="sldImg"/>
          </p:nvPr>
        </p:nvSpPr>
        <p:spPr>
          <a:xfrm>
            <a:off x="381000" y="685800"/>
            <a:ext cx="6096000" cy="3429000"/>
          </a:xfrm>
          <a:prstGeom prst="rect">
            <a:avLst/>
          </a:prstGeom>
        </p:spPr>
        <p:txBody>
          <a:bodyPr/>
          <a:lstStyle/>
          <a:p>
            <a:endParaRPr/>
          </a:p>
        </p:txBody>
      </p:sp>
      <p:sp>
        <p:nvSpPr>
          <p:cNvPr id="1301" name="Shape 1301"/>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400">
                <a:uFill>
                  <a:solidFill>
                    <a:srgbClr val="000000"/>
                  </a:solidFill>
                </a:uFill>
                <a:latin typeface="Arial"/>
                <a:ea typeface="Arial"/>
                <a:cs typeface="Arial"/>
                <a:sym typeface="Arial"/>
              </a:defRPr>
            </a:pPr>
            <a:r>
              <a:rPr sz="2800" dirty="0"/>
              <a:t>The quote is from Lyell’s letter on 14 June 1830 to fellow uniformitarian geologist, George </a:t>
            </a:r>
            <a:r>
              <a:rPr sz="2800" dirty="0" err="1"/>
              <a:t>Poulett</a:t>
            </a:r>
            <a:r>
              <a:rPr sz="2800" dirty="0"/>
              <a:t> </a:t>
            </a:r>
            <a:r>
              <a:rPr sz="2800" dirty="0" err="1"/>
              <a:t>Scrope</a:t>
            </a:r>
            <a:r>
              <a:rPr sz="2800" dirty="0"/>
              <a:t> </a:t>
            </a:r>
            <a:r>
              <a:rPr dirty="0"/>
              <a:t>(also a member of Parliament), whom Lyell was encouraging and instructing on how to write his article for the </a:t>
            </a:r>
            <a:r>
              <a:rPr i="1" dirty="0"/>
              <a:t>Quarterly Review</a:t>
            </a:r>
            <a:r>
              <a:rPr dirty="0"/>
              <a:t> to accomplish what Lyell prescribed above so that the British church leaders would accept the millions of years and reject Genesis.</a:t>
            </a:r>
            <a:endParaRPr lang="en-US" dirty="0"/>
          </a:p>
          <a:p>
            <a:pPr marL="42597" marR="42597" defTabSz="914400">
              <a:spcBef>
                <a:spcPts val="400"/>
              </a:spcBef>
              <a:buClr>
                <a:srgbClr val="FFFFFF"/>
              </a:buClr>
              <a:buFont typeface="Arial"/>
              <a:defRPr sz="2400">
                <a:uFill>
                  <a:solidFill>
                    <a:srgbClr val="000000"/>
                  </a:solidFill>
                </a:uFill>
                <a:latin typeface="Arial"/>
                <a:ea typeface="Arial"/>
                <a:cs typeface="Arial"/>
                <a:sym typeface="Arial"/>
              </a:defRPr>
            </a:pPr>
            <a:endParaRPr lang="en-US" dirty="0"/>
          </a:p>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lang="en-US" altLang="ko-KR" dirty="0">
                <a:solidFill>
                  <a:srgbClr val="F4EDB7"/>
                </a:solidFill>
                <a:uFill>
                  <a:solidFill>
                    <a:srgbClr val="F4EDB7"/>
                  </a:solidFill>
                </a:uFill>
              </a:rPr>
              <a:t>In his words, Lyell wanted to</a:t>
            </a:r>
          </a:p>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lang="en-US" altLang="ko-KR" dirty="0">
                <a:solidFill>
                  <a:srgbClr val="F4EDB7"/>
                </a:solidFill>
                <a:uFill>
                  <a:solidFill>
                    <a:srgbClr val="F4EDB7"/>
                  </a:solidFill>
                </a:uFill>
              </a:rPr>
              <a:t>“</a:t>
            </a:r>
            <a:r>
              <a:rPr lang="en-US" altLang="ko-KR" dirty="0">
                <a:solidFill>
                  <a:srgbClr val="F6A029"/>
                </a:solidFill>
                <a:uFill>
                  <a:solidFill>
                    <a:srgbClr val="F6A029"/>
                  </a:solidFill>
                </a:uFill>
              </a:rPr>
              <a:t>free the science</a:t>
            </a:r>
            <a:r>
              <a:rPr lang="en-US" altLang="ko-KR" dirty="0">
                <a:solidFill>
                  <a:srgbClr val="EC9E42"/>
                </a:solidFill>
                <a:uFill>
                  <a:solidFill>
                    <a:srgbClr val="EC9E42"/>
                  </a:solidFill>
                </a:uFill>
              </a:rPr>
              <a:t> </a:t>
            </a:r>
            <a:r>
              <a:rPr lang="en-US" altLang="ko-KR" dirty="0">
                <a:solidFill>
                  <a:srgbClr val="F4EDB7"/>
                </a:solidFill>
                <a:uFill>
                  <a:solidFill>
                    <a:srgbClr val="F4EDB7"/>
                  </a:solidFill>
                </a:uFill>
              </a:rPr>
              <a:t>[of geology]</a:t>
            </a:r>
            <a:r>
              <a:rPr lang="en-US" altLang="ko-KR" dirty="0">
                <a:solidFill>
                  <a:srgbClr val="EBAD58"/>
                </a:solidFill>
                <a:uFill>
                  <a:solidFill>
                    <a:srgbClr val="EBAD58"/>
                  </a:solidFill>
                </a:uFill>
              </a:rPr>
              <a:t> </a:t>
            </a:r>
            <a:r>
              <a:rPr lang="en-US" altLang="ko-KR" dirty="0">
                <a:solidFill>
                  <a:srgbClr val="F6A029"/>
                </a:solidFill>
                <a:uFill>
                  <a:solidFill>
                    <a:srgbClr val="F6A029"/>
                  </a:solidFill>
                </a:uFill>
              </a:rPr>
              <a:t>from Moses</a:t>
            </a:r>
            <a:r>
              <a:rPr lang="en-US" altLang="ko-KR" dirty="0">
                <a:solidFill>
                  <a:srgbClr val="F4EDB7"/>
                </a:solidFill>
                <a:uFill>
                  <a:solidFill>
                    <a:srgbClr val="F4EDB7"/>
                  </a:solidFill>
                </a:uFill>
              </a:rPr>
              <a:t>.”</a:t>
            </a:r>
            <a:endParaRPr dirty="0"/>
          </a:p>
        </p:txBody>
      </p:sp>
    </p:spTree>
    <p:extLst>
      <p:ext uri="{BB962C8B-B14F-4D97-AF65-F5344CB8AC3E}">
        <p14:creationId xmlns:p14="http://schemas.microsoft.com/office/powerpoint/2010/main" val="77832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en-US" altLang="ko-KR" dirty="0"/>
              <a:t>Nature is all that exists.</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en-US" altLang="ko-KR" dirty="0"/>
              <a:t>Everything can, and indeed must, be explained by </a:t>
            </a:r>
            <a:r>
              <a:rPr lang="en-US" altLang="ko-KR" dirty="0">
                <a:solidFill>
                  <a:srgbClr val="F6A029"/>
                </a:solidFill>
                <a:uFill>
                  <a:solidFill>
                    <a:srgbClr val="F6A029"/>
                  </a:solidFill>
                </a:uFill>
              </a:rPr>
              <a:t>time</a:t>
            </a:r>
            <a:r>
              <a:rPr lang="en-US" altLang="ko-KR" dirty="0"/>
              <a:t> plus </a:t>
            </a:r>
            <a:r>
              <a:rPr lang="en-US" altLang="ko-KR" dirty="0">
                <a:solidFill>
                  <a:srgbClr val="F6A029"/>
                </a:solidFill>
                <a:uFill>
                  <a:solidFill>
                    <a:srgbClr val="F6A029"/>
                  </a:solidFill>
                </a:uFill>
              </a:rPr>
              <a:t>chance</a:t>
            </a:r>
            <a:r>
              <a:rPr lang="en-US" altLang="ko-KR" dirty="0"/>
              <a:t> plus the </a:t>
            </a:r>
            <a:r>
              <a:rPr lang="en-US" altLang="ko-KR" dirty="0">
                <a:solidFill>
                  <a:srgbClr val="F6A029"/>
                </a:solidFill>
                <a:uFill>
                  <a:solidFill>
                    <a:srgbClr val="F6A029"/>
                  </a:solidFill>
                </a:uFill>
              </a:rPr>
              <a:t>laws of nature</a:t>
            </a:r>
            <a:r>
              <a:rPr lang="en-US" altLang="ko-KR" dirty="0"/>
              <a:t> working on matter.</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en-US" altLang="ko-KR" dirty="0"/>
              <a:t>Processes of geological change have always been operating in the past at </a:t>
            </a:r>
            <a:r>
              <a:rPr lang="en-US" altLang="ko-KR" dirty="0">
                <a:solidFill>
                  <a:srgbClr val="F6A029"/>
                </a:solidFill>
                <a:uFill>
                  <a:solidFill>
                    <a:srgbClr val="F6A029"/>
                  </a:solidFill>
                </a:uFill>
              </a:rPr>
              <a:t>the same rate, frequency and power</a:t>
            </a:r>
            <a:r>
              <a:rPr lang="en-US" altLang="ko-KR" dirty="0"/>
              <a:t> as today.</a:t>
            </a:r>
          </a:p>
          <a:p>
            <a:endParaRPr lang="ko-KR" altLang="en-US" dirty="0"/>
          </a:p>
        </p:txBody>
      </p:sp>
    </p:spTree>
    <p:extLst>
      <p:ext uri="{BB962C8B-B14F-4D97-AF65-F5344CB8AC3E}">
        <p14:creationId xmlns:p14="http://schemas.microsoft.com/office/powerpoint/2010/main" val="301296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Shape 1351"/>
          <p:cNvSpPr>
            <a:spLocks noGrp="1" noRot="1" noChangeAspect="1"/>
          </p:cNvSpPr>
          <p:nvPr>
            <p:ph type="sldImg"/>
          </p:nvPr>
        </p:nvSpPr>
        <p:spPr>
          <a:xfrm>
            <a:off x="381000" y="685800"/>
            <a:ext cx="6096000" cy="3429000"/>
          </a:xfrm>
          <a:prstGeom prst="rect">
            <a:avLst/>
          </a:prstGeom>
        </p:spPr>
        <p:txBody>
          <a:bodyPr/>
          <a:lstStyle/>
          <a:p>
            <a:endParaRPr/>
          </a:p>
        </p:txBody>
      </p:sp>
      <p:sp>
        <p:nvSpPr>
          <p:cNvPr id="1352" name="Shape 1352"/>
          <p:cNvSpPr>
            <a:spLocks noGrp="1"/>
          </p:cNvSpPr>
          <p:nvPr>
            <p:ph type="body" sz="quarter" idx="1"/>
          </p:nvPr>
        </p:nvSpPr>
        <p:spPr>
          <a:prstGeom prst="rect">
            <a:avLst/>
          </a:prstGeom>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dirty="0"/>
              <a:t>(it needs to check animation order)</a:t>
            </a:r>
          </a:p>
          <a:p>
            <a:r>
              <a:rPr dirty="0"/>
              <a:t>Both old-earth views were based on naturalistic assumptions and a denial of the Word of God.</a:t>
            </a:r>
          </a:p>
        </p:txBody>
      </p:sp>
    </p:spTree>
    <p:extLst>
      <p:ext uri="{BB962C8B-B14F-4D97-AF65-F5344CB8AC3E}">
        <p14:creationId xmlns:p14="http://schemas.microsoft.com/office/powerpoint/2010/main" val="2985221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 name="Shape 1374"/>
          <p:cNvSpPr>
            <a:spLocks noGrp="1" noRot="1" noChangeAspect="1"/>
          </p:cNvSpPr>
          <p:nvPr>
            <p:ph type="sldImg"/>
          </p:nvPr>
        </p:nvSpPr>
        <p:spPr>
          <a:xfrm>
            <a:off x="381000" y="685800"/>
            <a:ext cx="6096000" cy="3429000"/>
          </a:xfrm>
          <a:prstGeom prst="rect">
            <a:avLst/>
          </a:prstGeom>
        </p:spPr>
        <p:txBody>
          <a:bodyPr/>
          <a:lstStyle/>
          <a:p>
            <a:endParaRPr/>
          </a:p>
        </p:txBody>
      </p:sp>
      <p:sp>
        <p:nvSpPr>
          <p:cNvPr id="1375" name="Shape 1375"/>
          <p:cNvSpPr>
            <a:spLocks noGrp="1"/>
          </p:cNvSpPr>
          <p:nvPr>
            <p:ph type="body" sz="quarter" idx="1"/>
          </p:nvPr>
        </p:nvSpPr>
        <p:spPr>
          <a:prstGeom prst="rect">
            <a:avLst/>
          </a:prstGeom>
        </p:spPr>
        <p:txBody>
          <a:bodyPr/>
          <a:lstStyle/>
          <a:p>
            <a:pPr>
              <a:defRPr sz="1800">
                <a:latin typeface="Arial"/>
                <a:ea typeface="Arial"/>
                <a:cs typeface="Arial"/>
                <a:sym typeface="Arial"/>
              </a:defRPr>
            </a:pPr>
            <a:r>
              <a:rPr dirty="0"/>
              <a:t>Letter 772, to his good friend Leonard Horner, 29 Aug. </a:t>
            </a:r>
            <a:r>
              <a:rPr b="1" dirty="0"/>
              <a:t>1844</a:t>
            </a:r>
            <a:r>
              <a:rPr dirty="0"/>
              <a:t>.  Darwin’s books on geology up to this point included:</a:t>
            </a:r>
          </a:p>
          <a:p>
            <a:pPr>
              <a:defRPr sz="1800">
                <a:latin typeface="Arial"/>
                <a:ea typeface="Arial"/>
                <a:cs typeface="Arial"/>
                <a:sym typeface="Arial"/>
              </a:defRPr>
            </a:pPr>
            <a:r>
              <a:rPr i="1" dirty="0"/>
              <a:t>Letters on Geology</a:t>
            </a:r>
            <a:r>
              <a:rPr dirty="0"/>
              <a:t> (1835)</a:t>
            </a:r>
          </a:p>
          <a:p>
            <a:pPr defTabSz="457200">
              <a:defRPr sz="1800">
                <a:latin typeface="Arial"/>
                <a:ea typeface="Arial"/>
                <a:cs typeface="Arial"/>
                <a:sym typeface="Arial"/>
              </a:defRPr>
            </a:pPr>
            <a:r>
              <a:rPr i="1" dirty="0"/>
              <a:t>Journal of researches into the geology &amp; natural history of the various countries visited by H.M.S. Beagle</a:t>
            </a:r>
            <a:r>
              <a:rPr dirty="0"/>
              <a:t> (1839)</a:t>
            </a:r>
          </a:p>
          <a:p>
            <a:pPr defTabSz="457200">
              <a:defRPr sz="1800" i="1">
                <a:latin typeface="Arial"/>
                <a:ea typeface="Arial"/>
                <a:cs typeface="Arial"/>
                <a:sym typeface="Arial"/>
              </a:defRPr>
            </a:pPr>
            <a:r>
              <a:rPr dirty="0"/>
              <a:t>The structure and distribution of coral reefs</a:t>
            </a:r>
            <a:r>
              <a:rPr i="0" dirty="0"/>
              <a:t> (1842)</a:t>
            </a:r>
          </a:p>
          <a:p>
            <a:pPr>
              <a:defRPr sz="1800">
                <a:latin typeface="Arial"/>
                <a:ea typeface="Arial"/>
                <a:cs typeface="Arial"/>
                <a:sym typeface="Arial"/>
              </a:defRPr>
            </a:pPr>
            <a:r>
              <a:rPr i="1" dirty="0"/>
              <a:t>Geological observations on the volcanic islands visited during the voyage of H.M.S. Beagle</a:t>
            </a:r>
            <a:r>
              <a:rPr dirty="0"/>
              <a:t> (1844)</a:t>
            </a:r>
          </a:p>
          <a:p>
            <a:pPr>
              <a:defRPr sz="1800">
                <a:latin typeface="Arial"/>
                <a:ea typeface="Arial"/>
                <a:cs typeface="Arial"/>
                <a:sym typeface="Arial"/>
              </a:defRPr>
            </a:pPr>
            <a:endParaRPr dirty="0"/>
          </a:p>
          <a:p>
            <a:pPr>
              <a:defRPr sz="1400">
                <a:latin typeface="Arial"/>
                <a:ea typeface="Arial"/>
                <a:cs typeface="Arial"/>
                <a:sym typeface="Arial"/>
              </a:defRPr>
            </a:pPr>
            <a:r>
              <a:rPr dirty="0"/>
              <a:t>photo: Wikimedia.org.  This work is based on a work in the public domain. It has been digitally enhanced and/or modified. This derivative work has been (or is hereby) released into the public domain by its author, D. Coetzee. This applies worldwide.  In some countries this may not be legally possible; if so, D. Coetzee grants anyone the right to use this work for any purpose, without any conditions, unless such conditions are required by law.</a:t>
            </a:r>
            <a:endParaRPr lang="en-US" dirty="0"/>
          </a:p>
          <a:p>
            <a:pPr>
              <a:defRPr sz="1400">
                <a:latin typeface="Arial"/>
                <a:ea typeface="Arial"/>
                <a:cs typeface="Arial"/>
                <a:sym typeface="Arial"/>
              </a:defRPr>
            </a:pPr>
            <a:endParaRPr lang="en-US" dirty="0"/>
          </a:p>
          <a:p>
            <a:pPr>
              <a:defRPr sz="1400">
                <a:latin typeface="Arial"/>
                <a:ea typeface="Arial"/>
                <a:cs typeface="Arial"/>
                <a:sym typeface="Arial"/>
              </a:defRPr>
            </a:pPr>
            <a:endParaRPr lang="en-US" dirty="0"/>
          </a:p>
          <a:p>
            <a:pPr>
              <a:defRPr sz="6500">
                <a:effectLst>
                  <a:outerShdw blurRad="50800" dist="38100" dir="5400000" rotWithShape="0">
                    <a:srgbClr val="000000">
                      <a:alpha val="40000"/>
                    </a:srgbClr>
                  </a:outerShdw>
                </a:effectLst>
              </a:defRPr>
            </a:pPr>
            <a:r>
              <a:rPr lang="en-US" altLang="ko-KR" dirty="0"/>
              <a:t>“I always feel as if </a:t>
            </a:r>
            <a:r>
              <a:rPr lang="en-US" altLang="ko-KR" u="sng" dirty="0"/>
              <a:t>my books came half out of Lyell's </a:t>
            </a:r>
            <a:r>
              <a:rPr lang="en-US" altLang="ko-KR" dirty="0"/>
              <a:t>brains and that I never acknowledge this sufficiently, nor do I know how I can, without saying so in so </a:t>
            </a:r>
          </a:p>
          <a:p>
            <a:pPr>
              <a:defRPr sz="6500">
                <a:effectLst>
                  <a:outerShdw blurRad="50800" dist="38100" dir="5400000" rotWithShape="0">
                    <a:srgbClr val="000000">
                      <a:alpha val="40000"/>
                    </a:srgbClr>
                  </a:outerShdw>
                </a:effectLst>
              </a:defRPr>
            </a:pPr>
            <a:r>
              <a:rPr lang="en-US" altLang="ko-KR" dirty="0"/>
              <a:t>many words—for I have always thought that the great merit of the </a:t>
            </a:r>
            <a:r>
              <a:rPr lang="en-US" altLang="ko-KR" dirty="0">
                <a:latin typeface="DejaVu Sans Condensed Oblique"/>
                <a:ea typeface="DejaVu Sans Condensed Oblique"/>
                <a:cs typeface="DejaVu Sans Condensed Oblique"/>
                <a:sym typeface="DejaVu Sans Condensed Oblique"/>
              </a:rPr>
              <a:t>Principles [of Geology]</a:t>
            </a:r>
            <a:r>
              <a:rPr lang="en-US" altLang="ko-KR" dirty="0"/>
              <a:t>, was that it altered the whole tone of one's mind &amp; therefore that when seeing a thing never seen by Lyell, one yet saw it partially through his eyes.”</a:t>
            </a:r>
          </a:p>
          <a:p>
            <a:pPr>
              <a:defRPr sz="6500">
                <a:effectLst>
                  <a:outerShdw blurRad="50800" dist="38100" dir="5400000" rotWithShape="0">
                    <a:srgbClr val="000000">
                      <a:alpha val="40000"/>
                    </a:srgbClr>
                  </a:outerShdw>
                </a:effectLst>
              </a:defRPr>
            </a:pPr>
            <a:endParaRPr lang="en-US" dirty="0"/>
          </a:p>
          <a:p>
            <a:pPr>
              <a:defRPr sz="6500">
                <a:effectLst>
                  <a:outerShdw blurRad="50800" dist="38100" dir="5400000" rotWithShape="0">
                    <a:srgbClr val="000000">
                      <a:alpha val="40000"/>
                    </a:srgbClr>
                  </a:outerShdw>
                </a:effectLst>
              </a:defRPr>
            </a:pPr>
            <a:r>
              <a:rPr lang="en-US" altLang="ko-KR" dirty="0"/>
              <a:t>"</a:t>
            </a:r>
            <a:r>
              <a:rPr lang="ko-KR" altLang="en-US" dirty="0"/>
              <a:t>나는 항상 </a:t>
            </a:r>
            <a:r>
              <a:rPr lang="ko-KR" altLang="ko-KR" sz="6500" dirty="0">
                <a:effectLst/>
                <a:latin typeface="Lucida Grande"/>
                <a:ea typeface="Lucida Grande"/>
                <a:cs typeface="Lucida Grande"/>
                <a:sym typeface="Lucida Grande"/>
              </a:rPr>
              <a:t>내 책들의 절반은 </a:t>
            </a:r>
            <a:r>
              <a:rPr lang="ko-KR" altLang="en-US" dirty="0" err="1"/>
              <a:t>라이엘의</a:t>
            </a:r>
            <a:r>
              <a:rPr lang="ko-KR" altLang="en-US" dirty="0"/>
              <a:t> 머리에서 나온 것 같이 느끼고</a:t>
            </a:r>
            <a:r>
              <a:rPr lang="en-US" altLang="ko-KR" dirty="0"/>
              <a:t>, </a:t>
            </a:r>
            <a:r>
              <a:rPr lang="ko-KR" altLang="en-US" dirty="0"/>
              <a:t>내가 이것을 결코 충분히 인식하지도 못하고</a:t>
            </a:r>
            <a:r>
              <a:rPr lang="en-US" altLang="ko-KR" dirty="0"/>
              <a:t>, </a:t>
            </a:r>
            <a:r>
              <a:rPr lang="ko-KR" altLang="ko-KR" sz="6500" dirty="0">
                <a:effectLst/>
                <a:latin typeface="Lucida Grande"/>
                <a:ea typeface="Lucida Grande"/>
                <a:cs typeface="Lucida Grande"/>
                <a:sym typeface="Lucida Grande"/>
              </a:rPr>
              <a:t>또한 많은 말을 </a:t>
            </a:r>
            <a:r>
              <a:rPr lang="ko-KR" altLang="en-US" sz="6500" dirty="0">
                <a:effectLst/>
                <a:latin typeface="Lucida Grande"/>
                <a:ea typeface="Lucida Grande"/>
                <a:cs typeface="Lucida Grande"/>
                <a:sym typeface="Lucida Grande"/>
              </a:rPr>
              <a:t>하지 않으면서도 </a:t>
            </a:r>
            <a:r>
              <a:rPr lang="ko-KR" altLang="en-US" dirty="0"/>
              <a:t>인식할 수 있는 법을  알지 못한다고 느낀다</a:t>
            </a:r>
            <a:r>
              <a:rPr lang="en-US" altLang="ko-KR" dirty="0"/>
              <a:t>. </a:t>
            </a:r>
            <a:r>
              <a:rPr lang="ko-KR" altLang="en-US" dirty="0"/>
              <a:t>왜냐하면 나는 항상 </a:t>
            </a:r>
            <a:r>
              <a:rPr lang="en-US" altLang="ko-KR" dirty="0"/>
              <a:t>[</a:t>
            </a:r>
            <a:r>
              <a:rPr lang="ko-KR" altLang="en-US" dirty="0"/>
              <a:t>지질학</a:t>
            </a:r>
            <a:r>
              <a:rPr lang="en-US" altLang="ko-KR" dirty="0"/>
              <a:t>]</a:t>
            </a:r>
            <a:r>
              <a:rPr lang="ko-KR" altLang="en-US" dirty="0"/>
              <a:t>의 원리의 커다란 장점은 그 책이 생각의 전체적인 논조를 바꾸었다는 것이고</a:t>
            </a:r>
            <a:r>
              <a:rPr lang="en-US" altLang="ko-KR" dirty="0"/>
              <a:t>, </a:t>
            </a:r>
            <a:r>
              <a:rPr lang="ko-KR" altLang="en-US" dirty="0"/>
              <a:t>따라서 </a:t>
            </a:r>
            <a:r>
              <a:rPr lang="ko-KR" altLang="en-US" dirty="0" err="1"/>
              <a:t>라이엘이</a:t>
            </a:r>
            <a:r>
              <a:rPr lang="ko-KR" altLang="en-US" dirty="0"/>
              <a:t> 결코 보지 못한 것을 볼 </a:t>
            </a:r>
            <a:r>
              <a:rPr lang="ko-KR" altLang="ko-KR" sz="6500" dirty="0">
                <a:effectLst/>
                <a:latin typeface="Lucida Grande"/>
                <a:ea typeface="Lucida Grande"/>
                <a:cs typeface="Lucida Grande"/>
                <a:sym typeface="Lucida Grande"/>
              </a:rPr>
              <a:t>때에</a:t>
            </a:r>
            <a:r>
              <a:rPr lang="ko-KR" altLang="en-US" sz="6500" dirty="0">
                <a:effectLst/>
                <a:latin typeface="Lucida Grande"/>
                <a:ea typeface="Lucida Grande"/>
                <a:cs typeface="Lucida Grande"/>
                <a:sym typeface="Lucida Grande"/>
              </a:rPr>
              <a:t>도</a:t>
            </a:r>
            <a:r>
              <a:rPr lang="ko-KR" altLang="ko-KR" sz="6500" dirty="0">
                <a:effectLst/>
                <a:latin typeface="Lucida Grande"/>
                <a:ea typeface="Lucida Grande"/>
                <a:cs typeface="Lucida Grande"/>
                <a:sym typeface="Lucida Grande"/>
              </a:rPr>
              <a:t> 여전히 부분적으로는 그의 눈을 통해 본다</a:t>
            </a:r>
            <a:r>
              <a:rPr lang="ko-KR" altLang="en-US" sz="6500" dirty="0">
                <a:effectLst/>
                <a:latin typeface="Lucida Grande"/>
                <a:ea typeface="Lucida Grande"/>
                <a:cs typeface="Lucida Grande"/>
                <a:sym typeface="Lucida Grande"/>
              </a:rPr>
              <a:t>고 생각했기 때문이다</a:t>
            </a:r>
            <a:r>
              <a:rPr lang="en-US" altLang="ko-KR" sz="6500" dirty="0">
                <a:effectLst/>
                <a:latin typeface="Lucida Grande"/>
                <a:ea typeface="Lucida Grande"/>
                <a:cs typeface="Lucida Grande"/>
                <a:sym typeface="Lucida Grande"/>
              </a:rPr>
              <a:t>.”</a:t>
            </a:r>
            <a:endParaRPr lang="en-US" dirty="0"/>
          </a:p>
          <a:p>
            <a:pPr>
              <a:defRPr sz="6500">
                <a:effectLst>
                  <a:outerShdw blurRad="50800" dist="38100" dir="5400000" rotWithShape="0">
                    <a:srgbClr val="000000">
                      <a:alpha val="40000"/>
                    </a:srgbClr>
                  </a:outerShdw>
                </a:effectLst>
              </a:defRPr>
            </a:pPr>
            <a:endParaRPr lang="en-US" dirty="0"/>
          </a:p>
          <a:p>
            <a:pPr marL="0" marR="0" indent="0" defTabSz="825500" eaLnBrk="1" fontAlgn="auto" latinLnBrk="0" hangingPunct="1">
              <a:lnSpc>
                <a:spcPct val="100000"/>
              </a:lnSpc>
              <a:spcBef>
                <a:spcPts val="0"/>
              </a:spcBef>
              <a:spcAft>
                <a:spcPts val="0"/>
              </a:spcAft>
              <a:buClrTx/>
              <a:buSzTx/>
              <a:buFontTx/>
              <a:buNone/>
              <a:tabLst/>
              <a:defRPr sz="6500">
                <a:effectLst>
                  <a:outerShdw blurRad="50800" dist="38100" dir="5400000" rotWithShape="0">
                    <a:srgbClr val="000000">
                      <a:alpha val="40000"/>
                    </a:srgbClr>
                  </a:outerShdw>
                </a:effectLst>
              </a:defRPr>
            </a:pPr>
            <a:r>
              <a:rPr lang="en-US" altLang="ko-KR" sz="6500" dirty="0">
                <a:effectLst/>
                <a:latin typeface="Lucida Grande"/>
                <a:ea typeface="Lucida Grande"/>
                <a:cs typeface="Lucida Grande"/>
                <a:sym typeface="Lucida Grande"/>
              </a:rPr>
              <a:t>“</a:t>
            </a:r>
            <a:r>
              <a:rPr lang="ko-KR" altLang="ko-KR" sz="6500" dirty="0">
                <a:effectLst/>
                <a:latin typeface="Lucida Grande"/>
                <a:ea typeface="Lucida Grande"/>
                <a:cs typeface="Lucida Grande"/>
                <a:sym typeface="Lucida Grande"/>
              </a:rPr>
              <a:t>나는 항상 내 책들의 절반은 </a:t>
            </a:r>
            <a:r>
              <a:rPr lang="ko-KR" altLang="ko-KR" sz="6500" dirty="0" err="1">
                <a:effectLst/>
                <a:latin typeface="Lucida Grande"/>
                <a:ea typeface="Lucida Grande"/>
                <a:cs typeface="Lucida Grande"/>
                <a:sym typeface="Lucida Grande"/>
              </a:rPr>
              <a:t>라이엘의</a:t>
            </a:r>
            <a:r>
              <a:rPr lang="ko-KR" altLang="ko-KR" sz="6500" dirty="0">
                <a:effectLst/>
                <a:latin typeface="Lucida Grande"/>
                <a:ea typeface="Lucida Grande"/>
                <a:cs typeface="Lucida Grande"/>
                <a:sym typeface="Lucida Grande"/>
              </a:rPr>
              <a:t> 뇌에서 온 것 같</a:t>
            </a:r>
            <a:r>
              <a:rPr lang="ko-KR" altLang="en-US" sz="6500" dirty="0">
                <a:effectLst/>
                <a:latin typeface="Lucida Grande"/>
                <a:ea typeface="Lucida Grande"/>
                <a:cs typeface="Lucida Grande"/>
                <a:sym typeface="Lucida Grande"/>
              </a:rPr>
              <a:t>이 느끼고</a:t>
            </a:r>
            <a:r>
              <a:rPr lang="en-US" altLang="ko-KR" sz="6500" dirty="0">
                <a:effectLst/>
                <a:latin typeface="Lucida Grande"/>
                <a:ea typeface="Lucida Grande"/>
                <a:cs typeface="Lucida Grande"/>
                <a:sym typeface="Lucida Grande"/>
              </a:rPr>
              <a:t>, </a:t>
            </a:r>
            <a:r>
              <a:rPr lang="ko-KR" altLang="en-US" sz="6500" dirty="0">
                <a:effectLst/>
                <a:latin typeface="Lucida Grande"/>
                <a:ea typeface="Lucida Grande"/>
                <a:cs typeface="Lucida Grande"/>
                <a:sym typeface="Lucida Grande"/>
              </a:rPr>
              <a:t>내가</a:t>
            </a:r>
            <a:r>
              <a:rPr lang="ko-KR" altLang="ko-KR" sz="6500" dirty="0">
                <a:effectLst/>
                <a:latin typeface="Lucida Grande"/>
                <a:ea typeface="Lucida Grande"/>
                <a:cs typeface="Lucida Grande"/>
                <a:sym typeface="Lucida Grande"/>
              </a:rPr>
              <a:t> 사실에 대해 충분히 인식하지 못했었</a:t>
            </a:r>
            <a:r>
              <a:rPr lang="ko-KR" altLang="en-US" sz="6500" dirty="0">
                <a:effectLst/>
                <a:latin typeface="Lucida Grande"/>
                <a:ea typeface="Lucida Grande"/>
                <a:cs typeface="Lucida Grande"/>
                <a:sym typeface="Lucida Grande"/>
              </a:rPr>
              <a:t>다</a:t>
            </a:r>
            <a:r>
              <a:rPr lang="en-US" altLang="ko-KR" sz="6500" dirty="0">
                <a:effectLst/>
                <a:latin typeface="Lucida Grande"/>
                <a:ea typeface="Lucida Grande"/>
                <a:cs typeface="Lucida Grande"/>
                <a:sym typeface="Lucida Grande"/>
              </a:rPr>
              <a:t>. </a:t>
            </a:r>
            <a:r>
              <a:rPr lang="ko-KR" altLang="ko-KR" sz="6500" dirty="0">
                <a:effectLst/>
                <a:latin typeface="Lucida Grande"/>
                <a:ea typeface="Lucida Grande"/>
                <a:cs typeface="Lucida Grande"/>
                <a:sym typeface="Lucida Grande"/>
              </a:rPr>
              <a:t>또한 많은 말을 할 필요 없이 나는 항상 그의 저서 </a:t>
            </a:r>
            <a:r>
              <a:rPr lang="en-US" altLang="ko-KR" sz="6500" dirty="0">
                <a:effectLst/>
                <a:latin typeface="Lucida Grande"/>
                <a:ea typeface="Lucida Grande"/>
                <a:cs typeface="Lucida Grande"/>
                <a:sym typeface="Lucida Grande"/>
              </a:rPr>
              <a:t>‘</a:t>
            </a:r>
            <a:r>
              <a:rPr lang="ko-KR" altLang="ko-KR" sz="6500" dirty="0">
                <a:effectLst/>
                <a:latin typeface="Lucida Grande"/>
                <a:ea typeface="Lucida Grande"/>
                <a:cs typeface="Lucida Grande"/>
                <a:sym typeface="Lucida Grande"/>
              </a:rPr>
              <a:t>지질학 원리</a:t>
            </a:r>
            <a:r>
              <a:rPr lang="en-US" altLang="ko-KR" sz="6500" dirty="0">
                <a:effectLst/>
                <a:latin typeface="Lucida Grande"/>
                <a:ea typeface="Lucida Grande"/>
                <a:cs typeface="Lucida Grande"/>
                <a:sym typeface="Lucida Grande"/>
              </a:rPr>
              <a:t>’</a:t>
            </a:r>
            <a:r>
              <a:rPr lang="ko-KR" altLang="en-US" sz="6500" dirty="0">
                <a:effectLst/>
                <a:latin typeface="Lucida Grande"/>
                <a:ea typeface="Lucida Grande"/>
                <a:cs typeface="Lucida Grande"/>
                <a:sym typeface="Lucida Grande"/>
              </a:rPr>
              <a:t>의 커다란 장점으로</a:t>
            </a:r>
            <a:r>
              <a:rPr lang="ko-KR" altLang="ko-KR" sz="6500" dirty="0">
                <a:effectLst/>
                <a:latin typeface="Lucida Grande"/>
                <a:ea typeface="Lucida Grande"/>
                <a:cs typeface="Lucida Grande"/>
                <a:sym typeface="Lucida Grande"/>
              </a:rPr>
              <a:t> </a:t>
            </a:r>
            <a:r>
              <a:rPr lang="ko-KR" altLang="en-US" sz="6500" dirty="0">
                <a:effectLst/>
                <a:latin typeface="Lucida Grande"/>
                <a:ea typeface="Lucida Grande"/>
                <a:cs typeface="Lucida Grande"/>
                <a:sym typeface="Lucida Grande"/>
              </a:rPr>
              <a:t>그 </a:t>
            </a:r>
            <a:r>
              <a:rPr lang="ko-KR" altLang="ko-KR" sz="6500" dirty="0">
                <a:effectLst/>
                <a:latin typeface="Lucida Grande"/>
                <a:ea typeface="Lucida Grande"/>
                <a:cs typeface="Lucida Grande"/>
                <a:sym typeface="Lucida Grande"/>
              </a:rPr>
              <a:t>책이 </a:t>
            </a:r>
            <a:r>
              <a:rPr lang="ko-KR" altLang="en-US" sz="6500" dirty="0">
                <a:effectLst/>
                <a:latin typeface="Lucida Grande"/>
                <a:ea typeface="Lucida Grande"/>
                <a:cs typeface="Lucida Grande"/>
                <a:sym typeface="Lucida Grande"/>
              </a:rPr>
              <a:t>생각의</a:t>
            </a:r>
            <a:r>
              <a:rPr lang="ko-KR" altLang="ko-KR" sz="6500" dirty="0">
                <a:effectLst/>
                <a:latin typeface="Lucida Grande"/>
                <a:ea typeface="Lucida Grande"/>
                <a:cs typeface="Lucida Grande"/>
                <a:sym typeface="Lucida Grande"/>
              </a:rPr>
              <a:t> 전체적인 </a:t>
            </a:r>
            <a:r>
              <a:rPr lang="ko-KR" altLang="en-US" sz="6500" dirty="0">
                <a:effectLst/>
                <a:latin typeface="Lucida Grande"/>
                <a:ea typeface="Lucida Grande"/>
                <a:cs typeface="Lucida Grande"/>
                <a:sym typeface="Lucida Grande"/>
              </a:rPr>
              <a:t>논조를</a:t>
            </a:r>
            <a:r>
              <a:rPr lang="ko-KR" altLang="ko-KR" sz="6500" dirty="0">
                <a:effectLst/>
                <a:latin typeface="Lucida Grande"/>
                <a:ea typeface="Lucida Grande"/>
                <a:cs typeface="Lucida Grande"/>
                <a:sym typeface="Lucida Grande"/>
              </a:rPr>
              <a:t> 바꾸었</a:t>
            </a:r>
            <a:r>
              <a:rPr lang="ko-KR" altLang="en-US" sz="6500" dirty="0">
                <a:effectLst/>
                <a:latin typeface="Lucida Grande"/>
                <a:ea typeface="Lucida Grande"/>
                <a:cs typeface="Lucida Grande"/>
                <a:sym typeface="Lucida Grande"/>
              </a:rPr>
              <a:t>다는 것이다</a:t>
            </a:r>
            <a:r>
              <a:rPr lang="en-US" altLang="ko-KR" sz="6500" dirty="0">
                <a:effectLst/>
                <a:latin typeface="Lucida Grande"/>
                <a:ea typeface="Lucida Grande"/>
                <a:cs typeface="Lucida Grande"/>
                <a:sym typeface="Lucida Grande"/>
              </a:rPr>
              <a:t>. </a:t>
            </a:r>
            <a:r>
              <a:rPr lang="ko-KR" altLang="en-US" sz="6500" dirty="0">
                <a:effectLst/>
                <a:latin typeface="Lucida Grande"/>
                <a:ea typeface="Lucida Grande"/>
                <a:cs typeface="Lucida Grande"/>
                <a:sym typeface="Lucida Grande"/>
              </a:rPr>
              <a:t>따라서</a:t>
            </a:r>
            <a:r>
              <a:rPr lang="ko-KR" altLang="ko-KR" sz="6500" dirty="0">
                <a:effectLst/>
                <a:latin typeface="Lucida Grande"/>
                <a:ea typeface="Lucida Grande"/>
                <a:cs typeface="Lucida Grande"/>
                <a:sym typeface="Lucida Grande"/>
              </a:rPr>
              <a:t> </a:t>
            </a:r>
            <a:r>
              <a:rPr lang="ko-KR" altLang="ko-KR" sz="6500" dirty="0" err="1">
                <a:effectLst/>
                <a:latin typeface="Lucida Grande"/>
                <a:ea typeface="Lucida Grande"/>
                <a:cs typeface="Lucida Grande"/>
                <a:sym typeface="Lucida Grande"/>
              </a:rPr>
              <a:t>라이엘이</a:t>
            </a:r>
            <a:r>
              <a:rPr lang="ko-KR" altLang="ko-KR" sz="6500" dirty="0">
                <a:effectLst/>
                <a:latin typeface="Lucida Grande"/>
                <a:ea typeface="Lucida Grande"/>
                <a:cs typeface="Lucida Grande"/>
                <a:sym typeface="Lucida Grande"/>
              </a:rPr>
              <a:t> 보지 못한 것을 볼 때에</a:t>
            </a:r>
            <a:r>
              <a:rPr lang="ko-KR" altLang="en-US" sz="6500" dirty="0">
                <a:effectLst/>
                <a:latin typeface="Lucida Grande"/>
                <a:ea typeface="Lucida Grande"/>
                <a:cs typeface="Lucida Grande"/>
                <a:sym typeface="Lucida Grande"/>
              </a:rPr>
              <a:t>도</a:t>
            </a:r>
            <a:r>
              <a:rPr lang="ko-KR" altLang="ko-KR" sz="6500" dirty="0">
                <a:effectLst/>
                <a:latin typeface="Lucida Grande"/>
                <a:ea typeface="Lucida Grande"/>
                <a:cs typeface="Lucida Grande"/>
                <a:sym typeface="Lucida Grande"/>
              </a:rPr>
              <a:t> 여전히 부분적으로는 그의 눈을 통해 본다는 사실을 충분히 인지할 수 있는 방법조차 알지 못한다</a:t>
            </a:r>
            <a:r>
              <a:rPr lang="en-US" altLang="ko-KR" sz="6500" dirty="0">
                <a:effectLst/>
                <a:latin typeface="Lucida Grande"/>
                <a:ea typeface="Lucida Grande"/>
                <a:cs typeface="Lucida Grande"/>
                <a:sym typeface="Lucida Grande"/>
              </a:rPr>
              <a:t>.” </a:t>
            </a:r>
            <a:r>
              <a:rPr lang="ko-KR" altLang="ko-KR" sz="6500" dirty="0">
                <a:effectLst/>
                <a:latin typeface="Lucida Grande"/>
                <a:ea typeface="Lucida Grande"/>
                <a:cs typeface="Lucida Grande"/>
                <a:sym typeface="Lucida Grande"/>
              </a:rPr>
              <a:t>이 말을 할 당시는 </a:t>
            </a:r>
            <a:r>
              <a:rPr lang="ko-KR" altLang="ko-KR" sz="6500" dirty="0" err="1">
                <a:effectLst/>
                <a:latin typeface="Lucida Grande"/>
                <a:ea typeface="Lucida Grande"/>
                <a:cs typeface="Lucida Grande"/>
                <a:sym typeface="Lucida Grande"/>
              </a:rPr>
              <a:t>찰스</a:t>
            </a:r>
            <a:r>
              <a:rPr lang="ko-KR" altLang="ko-KR" sz="6500" dirty="0">
                <a:effectLst/>
                <a:latin typeface="Lucida Grande"/>
                <a:ea typeface="Lucida Grande"/>
                <a:cs typeface="Lucida Grande"/>
                <a:sym typeface="Lucida Grande"/>
              </a:rPr>
              <a:t> 다윈이 그의 유명한 저서 </a:t>
            </a:r>
            <a:r>
              <a:rPr lang="en-US" altLang="ko-KR" sz="6500" dirty="0">
                <a:effectLst/>
                <a:latin typeface="Lucida Grande"/>
                <a:ea typeface="Lucida Grande"/>
                <a:cs typeface="Lucida Grande"/>
                <a:sym typeface="Lucida Grande"/>
              </a:rPr>
              <a:t>“</a:t>
            </a:r>
            <a:r>
              <a:rPr lang="ko-KR" altLang="ko-KR" sz="6500" dirty="0">
                <a:effectLst/>
                <a:latin typeface="Lucida Grande"/>
                <a:ea typeface="Lucida Grande"/>
                <a:cs typeface="Lucida Grande"/>
                <a:sym typeface="Lucida Grande"/>
              </a:rPr>
              <a:t>종의 기원</a:t>
            </a:r>
            <a:r>
              <a:rPr lang="en-US" altLang="ko-KR" sz="6500" dirty="0">
                <a:effectLst/>
                <a:latin typeface="Lucida Grande"/>
                <a:ea typeface="Lucida Grande"/>
                <a:cs typeface="Lucida Grande"/>
                <a:sym typeface="Lucida Grande"/>
              </a:rPr>
              <a:t>”</a:t>
            </a:r>
            <a:r>
              <a:rPr lang="ko-KR" altLang="ko-KR" sz="6500" dirty="0">
                <a:effectLst/>
                <a:latin typeface="Lucida Grande"/>
                <a:ea typeface="Lucida Grande"/>
                <a:cs typeface="Lucida Grande"/>
                <a:sym typeface="Lucida Grande"/>
              </a:rPr>
              <a:t>을 쓰기</a:t>
            </a:r>
            <a:r>
              <a:rPr lang="en-US" altLang="ko-KR" sz="6500" dirty="0">
                <a:effectLst/>
                <a:latin typeface="Lucida Grande"/>
                <a:ea typeface="Lucida Grande"/>
                <a:cs typeface="Lucida Grande"/>
                <a:sym typeface="Lucida Grande"/>
              </a:rPr>
              <a:t> 15</a:t>
            </a:r>
            <a:r>
              <a:rPr lang="ko-KR" altLang="ko-KR" sz="6500" dirty="0">
                <a:effectLst/>
                <a:latin typeface="Lucida Grande"/>
                <a:ea typeface="Lucida Grande"/>
                <a:cs typeface="Lucida Grande"/>
                <a:sym typeface="Lucida Grande"/>
              </a:rPr>
              <a:t>년 전입니다</a:t>
            </a:r>
            <a:r>
              <a:rPr lang="en-US" altLang="ko-KR" sz="6500" dirty="0">
                <a:effectLst/>
                <a:latin typeface="Lucida Grande"/>
                <a:ea typeface="Lucida Grande"/>
                <a:cs typeface="Lucida Grande"/>
                <a:sym typeface="Lucida Grande"/>
              </a:rPr>
              <a:t>.    </a:t>
            </a:r>
            <a:endParaRPr lang="ko-KR" altLang="ko-KR" sz="6500" dirty="0">
              <a:effectLst/>
              <a:latin typeface="Lucida Grande"/>
              <a:ea typeface="Lucida Grande"/>
              <a:cs typeface="Lucida Grande"/>
              <a:sym typeface="Lucida Grande"/>
            </a:endParaRPr>
          </a:p>
          <a:p>
            <a:pPr>
              <a:defRPr sz="6500">
                <a:effectLst>
                  <a:outerShdw blurRad="50800" dist="38100" dir="5400000" rotWithShape="0">
                    <a:srgbClr val="000000">
                      <a:alpha val="40000"/>
                    </a:srgbClr>
                  </a:outerShdw>
                </a:effectLst>
              </a:defRPr>
            </a:pPr>
            <a:endParaRPr dirty="0"/>
          </a:p>
        </p:txBody>
      </p:sp>
    </p:spTree>
    <p:extLst>
      <p:ext uri="{BB962C8B-B14F-4D97-AF65-F5344CB8AC3E}">
        <p14:creationId xmlns:p14="http://schemas.microsoft.com/office/powerpoint/2010/main" val="2168578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661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Shape 1512"/>
          <p:cNvSpPr>
            <a:spLocks noGrp="1" noRot="1" noChangeAspect="1"/>
          </p:cNvSpPr>
          <p:nvPr>
            <p:ph type="sldImg"/>
          </p:nvPr>
        </p:nvSpPr>
        <p:spPr>
          <a:xfrm>
            <a:off x="381000" y="685800"/>
            <a:ext cx="6096000" cy="3429000"/>
          </a:xfrm>
          <a:prstGeom prst="rect">
            <a:avLst/>
          </a:prstGeom>
        </p:spPr>
        <p:txBody>
          <a:bodyPr/>
          <a:lstStyle/>
          <a:p>
            <a:endParaRPr/>
          </a:p>
        </p:txBody>
      </p:sp>
      <p:sp>
        <p:nvSpPr>
          <p:cNvPr id="1513" name="Shape 1513"/>
          <p:cNvSpPr>
            <a:spLocks noGrp="1"/>
          </p:cNvSpPr>
          <p:nvPr>
            <p:ph type="body" sz="quarter" idx="1"/>
          </p:nvPr>
        </p:nvSpPr>
        <p:spPr>
          <a:prstGeom prst="rect">
            <a:avLst/>
          </a:prstGeom>
        </p:spPr>
        <p:txBody>
          <a:bodyPr/>
          <a:lstStyle/>
          <a:p>
            <a:pPr marL="42597" marR="42597" lvl="0" indent="0" defTabSz="914400" eaLnBrk="1" fontAlgn="auto" latinLnBrk="0" hangingPunct="1">
              <a:lnSpc>
                <a:spcPct val="100000"/>
              </a:lnSpc>
              <a:spcBef>
                <a:spcPts val="400"/>
              </a:spcBef>
              <a:spcAft>
                <a:spcPts val="0"/>
              </a:spcAft>
              <a:buClr>
                <a:srgbClr val="000000"/>
              </a:buClr>
              <a:buSzTx/>
              <a:buFont typeface="Arial"/>
              <a:buNone/>
              <a:tabLst/>
              <a:defRPr sz="2000"/>
            </a:pPr>
            <a:r>
              <a:rPr lang="en-US" sz="1000" dirty="0">
                <a:solidFill>
                  <a:srgbClr val="E2DEAB"/>
                </a:solidFill>
                <a:uFill>
                  <a:solidFill>
                    <a:srgbClr val="E2DEAB"/>
                  </a:solidFill>
                </a:uFill>
              </a:rPr>
              <a:t>20.</a:t>
            </a:r>
            <a:r>
              <a:rPr lang="en-US" dirty="0">
                <a:solidFill>
                  <a:srgbClr val="E2DEAB"/>
                </a:solidFill>
                <a:uFill>
                  <a:solidFill>
                    <a:srgbClr val="E2DEAB"/>
                  </a:solidFill>
                </a:uFill>
              </a:rPr>
              <a:t> O Timothy, guard what was entrusted to you, avoiding worldly and empty chatter and the opposing arguments of what is </a:t>
            </a:r>
            <a:r>
              <a:rPr lang="en-US" dirty="0">
                <a:solidFill>
                  <a:srgbClr val="F6A029"/>
                </a:solidFill>
                <a:uFill>
                  <a:solidFill>
                    <a:srgbClr val="F6A029"/>
                  </a:solidFill>
                </a:uFill>
              </a:rPr>
              <a:t>falsely called “knowledge”</a:t>
            </a:r>
            <a:r>
              <a:rPr lang="en-US" dirty="0">
                <a:solidFill>
                  <a:srgbClr val="E2DEAB"/>
                </a:solidFill>
                <a:uFill>
                  <a:solidFill>
                    <a:srgbClr val="E2DEAB"/>
                  </a:solidFill>
                </a:uFill>
              </a:rPr>
              <a:t>—</a:t>
            </a:r>
          </a:p>
          <a:p>
            <a:pPr marL="42597" marR="42597" lvl="0" indent="0" defTabSz="914400" eaLnBrk="1" fontAlgn="auto" latinLnBrk="0" hangingPunct="1">
              <a:lnSpc>
                <a:spcPct val="100000"/>
              </a:lnSpc>
              <a:spcBef>
                <a:spcPts val="400"/>
              </a:spcBef>
              <a:spcAft>
                <a:spcPts val="0"/>
              </a:spcAft>
              <a:buClr>
                <a:srgbClr val="000000"/>
              </a:buClr>
              <a:buSzTx/>
              <a:buFont typeface="Arial"/>
              <a:buNone/>
              <a:tabLst/>
              <a:defRPr sz="2000"/>
            </a:pPr>
            <a:r>
              <a:rPr lang="en-US" sz="1000" dirty="0">
                <a:solidFill>
                  <a:srgbClr val="E2DEAB"/>
                </a:solidFill>
                <a:uFill>
                  <a:solidFill>
                    <a:srgbClr val="E2DEAB"/>
                  </a:solidFill>
                </a:uFill>
              </a:rPr>
              <a:t>21.</a:t>
            </a:r>
            <a:r>
              <a:rPr lang="en-US" dirty="0">
                <a:solidFill>
                  <a:srgbClr val="E2DEAB"/>
                </a:solidFill>
                <a:uFill>
                  <a:solidFill>
                    <a:srgbClr val="E2DEAB"/>
                  </a:solidFill>
                </a:uFill>
              </a:rPr>
              <a:t> which some have professed and thus gone astray from the faith. Grace be with you.</a:t>
            </a:r>
          </a:p>
          <a:p>
            <a:pPr marL="42597" marR="42597" defTabSz="914400">
              <a:spcBef>
                <a:spcPts val="400"/>
              </a:spcBef>
              <a:buClr>
                <a:srgbClr val="000000"/>
              </a:buClr>
              <a:buFont typeface="Arial"/>
              <a:defRPr sz="2000"/>
            </a:pPr>
            <a:endParaRPr lang="en-US" dirty="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2000"/>
            </a:pPr>
            <a:r>
              <a:rPr dirty="0">
                <a:uFill>
                  <a:solidFill>
                    <a:srgbClr val="000000"/>
                  </a:solidFill>
                </a:uFill>
                <a:latin typeface="Arial"/>
                <a:ea typeface="Arial"/>
                <a:cs typeface="Arial"/>
                <a:sym typeface="Arial"/>
              </a:rPr>
              <a:t>“Science” (from the Latin, </a:t>
            </a:r>
            <a:r>
              <a:rPr i="1" dirty="0" err="1">
                <a:uFill>
                  <a:solidFill>
                    <a:srgbClr val="000000"/>
                  </a:solidFill>
                </a:uFill>
                <a:latin typeface="Arial"/>
                <a:ea typeface="Arial"/>
                <a:cs typeface="Arial"/>
                <a:sym typeface="Arial"/>
              </a:rPr>
              <a:t>scientia</a:t>
            </a:r>
            <a:r>
              <a:rPr dirty="0">
                <a:uFill>
                  <a:solidFill>
                    <a:srgbClr val="000000"/>
                  </a:solidFill>
                </a:uFill>
                <a:latin typeface="Arial"/>
                <a:ea typeface="Arial"/>
                <a:cs typeface="Arial"/>
                <a:sym typeface="Arial"/>
              </a:rPr>
              <a:t>, meaning knowledge) is the Greek, </a:t>
            </a:r>
            <a:r>
              <a:rPr i="1" dirty="0">
                <a:uFill>
                  <a:solidFill>
                    <a:srgbClr val="000000"/>
                  </a:solidFill>
                </a:uFill>
                <a:latin typeface="Arial"/>
                <a:ea typeface="Arial"/>
                <a:cs typeface="Arial"/>
                <a:sym typeface="Arial"/>
              </a:rPr>
              <a:t>gnosis</a:t>
            </a:r>
            <a:r>
              <a:rPr dirty="0">
                <a:uFill>
                  <a:solidFill>
                    <a:srgbClr val="000000"/>
                  </a:solidFill>
                </a:uFill>
                <a:latin typeface="Arial"/>
                <a:ea typeface="Arial"/>
                <a:cs typeface="Arial"/>
                <a:sym typeface="Arial"/>
              </a:rPr>
              <a:t>, meaning knowledge.</a:t>
            </a:r>
          </a:p>
          <a:p>
            <a:pPr marL="42597" marR="42597" defTabSz="914400">
              <a:spcBef>
                <a:spcPts val="400"/>
              </a:spcBef>
              <a:buClr>
                <a:srgbClr val="000000"/>
              </a:buClr>
              <a:buFont typeface="Arial"/>
              <a:defRPr sz="3600"/>
            </a:pPr>
            <a:r>
              <a:rPr dirty="0">
                <a:uFill>
                  <a:solidFill>
                    <a:srgbClr val="000000"/>
                  </a:solidFill>
                </a:uFill>
                <a:latin typeface="Arial"/>
                <a:ea typeface="Arial"/>
                <a:cs typeface="Arial"/>
                <a:sym typeface="Arial"/>
              </a:rPr>
              <a:t>NASB</a:t>
            </a:r>
          </a:p>
        </p:txBody>
      </p:sp>
    </p:spTree>
    <p:extLst>
      <p:ext uri="{BB962C8B-B14F-4D97-AF65-F5344CB8AC3E}">
        <p14:creationId xmlns:p14="http://schemas.microsoft.com/office/powerpoint/2010/main" val="2516249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 name="Shape 1520"/>
          <p:cNvSpPr>
            <a:spLocks noGrp="1" noRot="1" noChangeAspect="1"/>
          </p:cNvSpPr>
          <p:nvPr>
            <p:ph type="sldImg"/>
          </p:nvPr>
        </p:nvSpPr>
        <p:spPr>
          <a:xfrm>
            <a:off x="381000" y="685800"/>
            <a:ext cx="6096000" cy="3429000"/>
          </a:xfrm>
          <a:prstGeom prst="rect">
            <a:avLst/>
          </a:prstGeom>
        </p:spPr>
        <p:txBody>
          <a:bodyPr/>
          <a:lstStyle/>
          <a:p>
            <a:endParaRPr/>
          </a:p>
        </p:txBody>
      </p:sp>
      <p:sp>
        <p:nvSpPr>
          <p:cNvPr id="1521" name="Shape 1521"/>
          <p:cNvSpPr>
            <a:spLocks noGrp="1"/>
          </p:cNvSpPr>
          <p:nvPr>
            <p:ph type="body" sz="quarter" idx="1"/>
          </p:nvPr>
        </p:nvSpPr>
        <p:spPr>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lang="en-US" dirty="0">
                <a:solidFill>
                  <a:srgbClr val="E2DEAB"/>
                </a:solidFill>
                <a:uFill>
                  <a:solidFill>
                    <a:srgbClr val="E2DEAB"/>
                  </a:solidFill>
                </a:uFill>
              </a:rPr>
              <a:t>“Can any man tell me </a:t>
            </a:r>
            <a:r>
              <a:rPr lang="en-US" dirty="0">
                <a:solidFill>
                  <a:srgbClr val="F6A029"/>
                </a:solidFill>
                <a:uFill>
                  <a:solidFill>
                    <a:srgbClr val="F6A029"/>
                  </a:solidFill>
                </a:uFill>
              </a:rPr>
              <a:t>when the beginning was</a:t>
            </a:r>
            <a:r>
              <a:rPr lang="en-US" dirty="0">
                <a:solidFill>
                  <a:srgbClr val="E2DEAB"/>
                </a:solidFill>
                <a:uFill>
                  <a:solidFill>
                    <a:srgbClr val="E2DEAB"/>
                  </a:solidFill>
                </a:uFill>
              </a:rPr>
              <a:t>? Years ago we thought the beginning of this world was when Adam came upon it;”</a:t>
            </a:r>
          </a:p>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lang="en-US" altLang="ko-KR" dirty="0">
                <a:solidFill>
                  <a:srgbClr val="E2DEAB"/>
                </a:solidFill>
                <a:uFill>
                  <a:solidFill>
                    <a:srgbClr val="E2DEAB"/>
                  </a:solidFill>
                </a:uFill>
              </a:rPr>
              <a:t>"</a:t>
            </a:r>
            <a:r>
              <a:rPr lang="ko-KR" altLang="en-US" dirty="0">
                <a:solidFill>
                  <a:srgbClr val="E2DEAB"/>
                </a:solidFill>
                <a:uFill>
                  <a:solidFill>
                    <a:srgbClr val="E2DEAB"/>
                  </a:solidFill>
                </a:uFill>
              </a:rPr>
              <a:t>태초가 언제였는지 어떤 사람이 나에게 말해줄 수 있을까</a:t>
            </a:r>
            <a:r>
              <a:rPr lang="en-US" altLang="ko-KR" dirty="0">
                <a:solidFill>
                  <a:srgbClr val="E2DEAB"/>
                </a:solidFill>
                <a:uFill>
                  <a:solidFill>
                    <a:srgbClr val="E2DEAB"/>
                  </a:solidFill>
                </a:uFill>
              </a:rPr>
              <a:t>? </a:t>
            </a:r>
            <a:r>
              <a:rPr lang="ko-KR" altLang="en-US" dirty="0">
                <a:solidFill>
                  <a:srgbClr val="E2DEAB"/>
                </a:solidFill>
                <a:uFill>
                  <a:solidFill>
                    <a:srgbClr val="E2DEAB"/>
                  </a:solidFill>
                </a:uFill>
              </a:rPr>
              <a:t>수 년 전에 우리는 이 세상의 시작이 아담이 나타났을 때였다고 생각했다</a:t>
            </a:r>
            <a:r>
              <a:rPr lang="en-US" altLang="ko-KR" dirty="0">
                <a:solidFill>
                  <a:srgbClr val="E2DEAB"/>
                </a:solidFill>
                <a:uFill>
                  <a:solidFill>
                    <a:srgbClr val="E2DEAB"/>
                  </a:solidFill>
                </a:uFill>
              </a:rPr>
              <a:t>.</a:t>
            </a:r>
            <a:endParaRPr lang="en-US" dirty="0">
              <a:solidFill>
                <a:srgbClr val="E2DEAB"/>
              </a:solidFill>
              <a:uFill>
                <a:solidFill>
                  <a:srgbClr val="E2DEAB"/>
                </a:solidFill>
              </a:uFill>
            </a:endParaRPr>
          </a:p>
          <a:p>
            <a:pPr defTabSz="914400">
              <a:defRPr>
                <a:solidFill>
                  <a:srgbClr val="F5F5F5"/>
                </a:solidFill>
                <a:effectLst>
                  <a:outerShdw blurRad="38100" dist="38100" dir="2700000" rotWithShape="0">
                    <a:srgbClr val="000000">
                      <a:alpha val="43137"/>
                    </a:srgbClr>
                  </a:outerShdw>
                </a:effectLst>
                <a:uFill>
                  <a:solidFill>
                    <a:srgbClr val="F5F5F5"/>
                  </a:solidFill>
                </a:uFill>
              </a:defRPr>
            </a:pPr>
            <a:endParaRPr lang="en-US" dirty="0">
              <a:solidFill>
                <a:srgbClr val="E2DEAB"/>
              </a:solidFill>
              <a:uFill>
                <a:solidFill>
                  <a:srgbClr val="E2DEAB"/>
                </a:solidFill>
              </a:uFill>
            </a:endParaRPr>
          </a:p>
          <a:p>
            <a:r>
              <a:rPr lang="en-US" sz="3000" i="1" dirty="0">
                <a:effectLst/>
                <a:latin typeface="Lucida Grande"/>
                <a:ea typeface="Lucida Grande"/>
                <a:cs typeface="Lucida Grande"/>
                <a:sym typeface="Lucida Grande"/>
              </a:rPr>
              <a:t>Charles Haddon Spurgeon</a:t>
            </a:r>
            <a:r>
              <a:rPr lang="en-US" sz="3000" dirty="0">
                <a:effectLst/>
                <a:latin typeface="Lucida Grande"/>
                <a:ea typeface="Lucida Grande"/>
                <a:cs typeface="Lucida Grande"/>
                <a:sym typeface="Lucida Grande"/>
              </a:rPr>
              <a:t> (1834-92) was 21 years old when he preached this sermon.</a:t>
            </a:r>
          </a:p>
          <a:p>
            <a:r>
              <a:rPr lang="en-US" sz="3000" dirty="0">
                <a:effectLst/>
                <a:latin typeface="Lucida Grande"/>
                <a:ea typeface="Lucida Grande"/>
                <a:cs typeface="Lucida Grande"/>
                <a:sym typeface="Lucida Grande"/>
              </a:rPr>
              <a:t>This is at the beginning of his third point that divine election is ETERNAL.</a:t>
            </a:r>
          </a:p>
          <a:p>
            <a:r>
              <a:rPr lang="en-US" sz="3000" u="sng" dirty="0">
                <a:effectLst/>
                <a:latin typeface="Lucida Grande"/>
                <a:ea typeface="Lucida Grande"/>
                <a:cs typeface="Lucida Grande"/>
                <a:sym typeface="Lucida Grande"/>
                <a:hlinkClick r:id="rId3"/>
              </a:rPr>
              <a:t>https://www.spurgeon.org/resource-library/sermons/election#flipbook/</a:t>
            </a:r>
            <a:r>
              <a:rPr lang="en-US" sz="3000" dirty="0">
                <a:effectLst/>
                <a:latin typeface="Lucida Grande"/>
                <a:ea typeface="Lucida Grande"/>
                <a:cs typeface="Lucida Grande"/>
                <a:sym typeface="Lucida Grande"/>
              </a:rPr>
              <a:t> </a:t>
            </a:r>
            <a:br>
              <a:rPr lang="en-US" sz="3000" dirty="0">
                <a:effectLst/>
                <a:latin typeface="Lucida Grande"/>
                <a:ea typeface="Lucida Grande"/>
                <a:cs typeface="Lucida Grande"/>
                <a:sym typeface="Lucida Grande"/>
              </a:rPr>
            </a:br>
            <a:endParaRPr lang="en-US" sz="3000" dirty="0">
              <a:effectLst/>
              <a:latin typeface="Lucida Grande"/>
              <a:ea typeface="Lucida Grande"/>
              <a:cs typeface="Lucida Grande"/>
              <a:sym typeface="Lucida Grande"/>
            </a:endParaRPr>
          </a:p>
          <a:p>
            <a:pPr marL="42597" marR="42597" defTabSz="914400">
              <a:spcBef>
                <a:spcPts val="400"/>
              </a:spcBef>
              <a:buClr>
                <a:srgbClr val="000000"/>
              </a:buClr>
              <a:buFont typeface="Arial"/>
              <a:defRPr sz="2200"/>
            </a:pPr>
            <a:endParaRPr dirty="0"/>
          </a:p>
        </p:txBody>
      </p:sp>
    </p:spTree>
    <p:extLst>
      <p:ext uri="{BB962C8B-B14F-4D97-AF65-F5344CB8AC3E}">
        <p14:creationId xmlns:p14="http://schemas.microsoft.com/office/powerpoint/2010/main" val="514376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 name="Shape 1528"/>
          <p:cNvSpPr>
            <a:spLocks noGrp="1" noRot="1" noChangeAspect="1"/>
          </p:cNvSpPr>
          <p:nvPr>
            <p:ph type="sldImg"/>
          </p:nvPr>
        </p:nvSpPr>
        <p:spPr>
          <a:xfrm>
            <a:off x="381000" y="685800"/>
            <a:ext cx="6096000" cy="3429000"/>
          </a:xfrm>
          <a:prstGeom prst="rect">
            <a:avLst/>
          </a:prstGeom>
        </p:spPr>
        <p:txBody>
          <a:bodyPr/>
          <a:lstStyle/>
          <a:p>
            <a:endParaRPr/>
          </a:p>
        </p:txBody>
      </p:sp>
      <p:sp>
        <p:nvSpPr>
          <p:cNvPr id="1529" name="Shape 1529"/>
          <p:cNvSpPr>
            <a:spLocks noGrp="1"/>
          </p:cNvSpPr>
          <p:nvPr>
            <p:ph type="body" sz="quarter" idx="1"/>
          </p:nvPr>
        </p:nvSpPr>
        <p:spPr>
          <a:prstGeom prst="rect">
            <a:avLst/>
          </a:prstGeom>
        </p:spPr>
        <p:txBody>
          <a:bodyPr/>
          <a:lstStyle/>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lang="en-US" dirty="0">
                <a:solidFill>
                  <a:srgbClr val="E2DEAB"/>
                </a:solidFill>
                <a:uFill>
                  <a:solidFill>
                    <a:srgbClr val="E2DEAB"/>
                  </a:solidFill>
                </a:uFill>
              </a:rPr>
              <a:t>“</a:t>
            </a:r>
            <a:r>
              <a:rPr lang="en-US" dirty="0">
                <a:solidFill>
                  <a:srgbClr val="F6A029"/>
                </a:solidFill>
                <a:uFill>
                  <a:solidFill>
                    <a:srgbClr val="F6A029"/>
                  </a:solidFill>
                </a:uFill>
              </a:rPr>
              <a:t>but we have discovered that thousands of years before that</a:t>
            </a:r>
            <a:r>
              <a:rPr lang="en-US" dirty="0">
                <a:solidFill>
                  <a:srgbClr val="E2DEAB"/>
                </a:solidFill>
                <a:uFill>
                  <a:solidFill>
                    <a:srgbClr val="E2DEAB"/>
                  </a:solidFill>
                </a:uFill>
              </a:rPr>
              <a:t> God was preparing chaotic matter to make it a fit abode for man, putting</a:t>
            </a:r>
            <a:r>
              <a:rPr lang="en-US" dirty="0"/>
              <a:t> </a:t>
            </a:r>
            <a:r>
              <a:rPr lang="en-US" dirty="0">
                <a:solidFill>
                  <a:srgbClr val="F6A029"/>
                </a:solidFill>
                <a:uFill>
                  <a:solidFill>
                    <a:srgbClr val="F6A029"/>
                  </a:solidFill>
                </a:uFill>
              </a:rPr>
              <a:t>races of creatures upon it, who might die and leave behind the marks</a:t>
            </a:r>
            <a:r>
              <a:rPr lang="en-US" dirty="0">
                <a:solidFill>
                  <a:srgbClr val="B6DE87"/>
                </a:solidFill>
                <a:uFill>
                  <a:solidFill>
                    <a:srgbClr val="B6DE87"/>
                  </a:solidFill>
                </a:uFill>
              </a:rPr>
              <a:t> </a:t>
            </a:r>
            <a:r>
              <a:rPr lang="en-US" dirty="0">
                <a:solidFill>
                  <a:srgbClr val="E2DEAB"/>
                </a:solidFill>
                <a:uFill>
                  <a:solidFill>
                    <a:srgbClr val="E2DEAB"/>
                  </a:solidFill>
                </a:uFill>
              </a:rPr>
              <a:t>of his handiwork and marvelous skill, before he tried his hand on man.”</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endParaRPr lang="en-US" sz="3000" i="1" dirty="0">
              <a:solidFill>
                <a:srgbClr val="E2DEAB"/>
              </a:solidFill>
              <a:effectLst/>
              <a:uFill>
                <a:solidFill>
                  <a:srgbClr val="E2DEAB"/>
                </a:solidFill>
              </a:uFill>
              <a:latin typeface="Lucida Grande"/>
              <a:ea typeface="Lucida Grande"/>
              <a:cs typeface="Lucida Grande"/>
              <a:sym typeface="Lucida Grande"/>
            </a:endParaRP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endParaRPr lang="en-US" sz="3000" i="1" dirty="0">
              <a:solidFill>
                <a:srgbClr val="E2DEAB"/>
              </a:solidFill>
              <a:effectLst/>
              <a:uFill>
                <a:solidFill>
                  <a:srgbClr val="E2DEAB"/>
                </a:solidFill>
              </a:uFill>
              <a:latin typeface="Lucida Grande"/>
              <a:ea typeface="Lucida Grande"/>
              <a:cs typeface="Lucida Grande"/>
              <a:sym typeface="Lucida Grande"/>
            </a:endParaRPr>
          </a:p>
          <a:p>
            <a:endParaRPr lang="en-US" sz="3000" i="1" dirty="0">
              <a:effectLst/>
              <a:latin typeface="Lucida Grande"/>
              <a:ea typeface="Lucida Grande"/>
              <a:cs typeface="Lucida Grande"/>
              <a:sym typeface="Lucida Grande"/>
            </a:endParaRPr>
          </a:p>
          <a:p>
            <a:r>
              <a:rPr lang="en-US" sz="3000" i="1" dirty="0">
                <a:effectLst/>
                <a:latin typeface="Lucida Grande"/>
                <a:ea typeface="Lucida Grande"/>
                <a:cs typeface="Lucida Grande"/>
                <a:sym typeface="Lucida Grande"/>
              </a:rPr>
              <a:t>Charles Haddon Spurgeon</a:t>
            </a:r>
            <a:r>
              <a:rPr lang="en-US" sz="3000" dirty="0">
                <a:effectLst/>
                <a:latin typeface="Lucida Grande"/>
                <a:ea typeface="Lucida Grande"/>
                <a:cs typeface="Lucida Grande"/>
                <a:sym typeface="Lucida Grande"/>
              </a:rPr>
              <a:t> (1834-92) was 21 years old when he preached this sermon.</a:t>
            </a:r>
          </a:p>
          <a:p>
            <a:r>
              <a:rPr lang="en-US" sz="3000" dirty="0">
                <a:effectLst/>
                <a:latin typeface="Lucida Grande"/>
                <a:ea typeface="Lucida Grande"/>
                <a:cs typeface="Lucida Grande"/>
                <a:sym typeface="Lucida Grande"/>
              </a:rPr>
              <a:t>This is at the beginning of his third point that divine election is ETERNAL.</a:t>
            </a:r>
          </a:p>
          <a:p>
            <a:r>
              <a:rPr lang="en-US" sz="3000" u="sng" dirty="0">
                <a:effectLst/>
                <a:latin typeface="Lucida Grande"/>
                <a:ea typeface="Lucida Grande"/>
                <a:cs typeface="Lucida Grande"/>
                <a:sym typeface="Lucida Grande"/>
                <a:hlinkClick r:id="rId3"/>
              </a:rPr>
              <a:t>https://www.spurgeon.org/resource-library/sermons/election#flipbook/</a:t>
            </a:r>
            <a:r>
              <a:rPr lang="en-US" sz="3000" dirty="0">
                <a:effectLst/>
                <a:latin typeface="Lucida Grande"/>
                <a:ea typeface="Lucida Grande"/>
                <a:cs typeface="Lucida Grande"/>
                <a:sym typeface="Lucida Grande"/>
              </a:rPr>
              <a:t> </a:t>
            </a:r>
          </a:p>
          <a:p>
            <a:br>
              <a:rPr lang="en-US" sz="3000" dirty="0">
                <a:effectLst/>
                <a:latin typeface="Lucida Grande"/>
                <a:ea typeface="Lucida Grande"/>
                <a:cs typeface="Lucida Grande"/>
                <a:sym typeface="Lucida Grande"/>
              </a:rPr>
            </a:br>
            <a:endParaRPr lang="en-US" sz="3000" dirty="0">
              <a:effectLst/>
              <a:latin typeface="Lucida Grande"/>
              <a:ea typeface="Lucida Grande"/>
              <a:cs typeface="Lucida Grande"/>
              <a:sym typeface="Lucida Grande"/>
            </a:endParaRPr>
          </a:p>
          <a:p>
            <a:r>
              <a:rPr lang="en-US" sz="3000" dirty="0">
                <a:effectLst/>
                <a:latin typeface="Lucida Grande"/>
                <a:ea typeface="Lucida Grande"/>
                <a:cs typeface="Lucida Grande"/>
                <a:sym typeface="Lucida Grande"/>
              </a:rPr>
              <a:t>Spurgeon was indeed opposed to liberal theology invading the church and he was opposed to evolution, at least human evolution.  But he was compromised with the idea of millions of years of earth history proclaimed as truth by the geologists of his day.  He showed this in his 1855 sermon and in </a:t>
            </a:r>
            <a:r>
              <a:rPr lang="en-US" sz="3000" b="1" dirty="0">
                <a:effectLst/>
                <a:latin typeface="Lucida Grande"/>
                <a:ea typeface="Lucida Grande"/>
                <a:cs typeface="Lucida Grande"/>
                <a:sym typeface="Lucida Grande"/>
              </a:rPr>
              <a:t>a sermon 21 years later in 1876</a:t>
            </a:r>
            <a:r>
              <a:rPr lang="en-US" sz="3000" dirty="0">
                <a:effectLst/>
                <a:latin typeface="Lucida Grande"/>
                <a:ea typeface="Lucida Grande"/>
                <a:cs typeface="Lucida Grande"/>
                <a:sym typeface="Lucida Grande"/>
              </a:rPr>
              <a:t>.  There is no evidence from his writings that I am aware of that he ever recanted these accommodations with old-earth geology.</a:t>
            </a:r>
          </a:p>
          <a:p>
            <a:r>
              <a:rPr lang="en-US" sz="3000" dirty="0">
                <a:effectLst/>
                <a:latin typeface="Lucida Grande"/>
                <a:ea typeface="Lucida Grande"/>
                <a:cs typeface="Lucida Grande"/>
                <a:sym typeface="Lucida Grande"/>
              </a:rPr>
              <a:t>C.H. Spurgeon, “Christ, the Destroyer of Death” (a sermon preached on 17 Dec. 1876 at the Metropolitan Tabernacle), Metropolitan Tabernacle Pulpit, vol. 22 (1876), Sermon 1329, p. 697-708 (quotes from 697-699)</a:t>
            </a:r>
          </a:p>
          <a:p>
            <a:r>
              <a:rPr lang="en-US" sz="3000" dirty="0">
                <a:effectLst/>
                <a:latin typeface="Lucida Grande"/>
                <a:ea typeface="Lucida Grande"/>
                <a:cs typeface="Lucida Grande"/>
                <a:sym typeface="Lucida Grande"/>
              </a:rPr>
              <a:t>In commenting on his text, “The last enemy that shall be destroyed is death” (1 Corinthians 15:26), Spurgeon is so theologically and biblically sound:</a:t>
            </a:r>
          </a:p>
          <a:p>
            <a:r>
              <a:rPr lang="en-US" sz="3000" dirty="0">
                <a:effectLst/>
                <a:latin typeface="Lucida Grande"/>
                <a:ea typeface="Lucida Grande"/>
                <a:cs typeface="Lucida Grande"/>
                <a:sym typeface="Lucida Grande"/>
              </a:rPr>
              <a:t>“… if all things must be put under the feet of the man Christ Jesus, then every form of evil must be conquered by him, and death among the rest. … death itself must ultimately be overcome. … Death is the child of our direst foe … the manifest enemy of man … Death is an alien in this world; it did not enter into the original design of the unfallen creation, but its intrusion mars and spoils the whole thing.  It is no part of the Great Shepherd’s flock, but it is a wolf which cometh to kill and to destroy. … Death is a fierce invader of the realms of life, and where it comes it fells down every good tree, stops all wells of water, and mars every good piece of land with stones.” (pp. 697-699)</a:t>
            </a:r>
          </a:p>
          <a:p>
            <a:r>
              <a:rPr lang="en-US" sz="3000" dirty="0">
                <a:effectLst/>
                <a:latin typeface="Lucida Grande"/>
                <a:ea typeface="Lucida Grande"/>
                <a:cs typeface="Lucida Grande"/>
                <a:sym typeface="Lucida Grande"/>
              </a:rPr>
              <a:t>But sandwiched between these comments is this reasoning below as a result of accepting the geological claims of millions of years.</a:t>
            </a:r>
          </a:p>
          <a:p>
            <a:r>
              <a:rPr lang="en-US" sz="3000" dirty="0">
                <a:effectLst/>
                <a:latin typeface="Lucida Grande"/>
                <a:ea typeface="Lucida Grande"/>
                <a:cs typeface="Lucida Grande"/>
                <a:sym typeface="Lucida Grande"/>
              </a:rPr>
              <a:t>“</a:t>
            </a:r>
            <a:r>
              <a:rPr lang="en-US" sz="3000" b="1" dirty="0">
                <a:effectLst/>
                <a:latin typeface="Lucida Grande"/>
                <a:ea typeface="Lucida Grande"/>
                <a:cs typeface="Lucida Grande"/>
                <a:sym typeface="Lucida Grande"/>
              </a:rPr>
              <a:t>Geology</a:t>
            </a:r>
            <a:r>
              <a:rPr lang="en-US" sz="3000" dirty="0">
                <a:effectLst/>
                <a:latin typeface="Lucida Grande"/>
                <a:ea typeface="Lucida Grande"/>
                <a:cs typeface="Lucida Grande"/>
                <a:sym typeface="Lucida Grande"/>
              </a:rPr>
              <a:t> tells us that there was death among the various forms of life from </a:t>
            </a:r>
            <a:r>
              <a:rPr lang="en-US" sz="3000" b="1" dirty="0">
                <a:effectLst/>
                <a:latin typeface="Lucida Grande"/>
                <a:ea typeface="Lucida Grande"/>
                <a:cs typeface="Lucida Grande"/>
                <a:sym typeface="Lucida Grande"/>
              </a:rPr>
              <a:t>the first ages of the globe’s history</a:t>
            </a:r>
            <a:r>
              <a:rPr lang="en-US" sz="3000" dirty="0">
                <a:effectLst/>
                <a:latin typeface="Lucida Grande"/>
                <a:ea typeface="Lucida Grande"/>
                <a:cs typeface="Lucida Grande"/>
                <a:sym typeface="Lucida Grande"/>
              </a:rPr>
              <a:t>, even when as yet the world was not fitted up as the dwelling of man.  This I can believe and still regard death as the result of sin.  If it can be proved that there is such an organic unity between man and the lower animals that they would not have died if Adam had not sinned, then I see in those deaths before Adam the antecedent consequences of a sin which was then uncommitted.  If by the merits of Jesus, there was salvation before He had offered His atoning sacrifice, I do not find it hard to conceive that the foreseen demerits of sin may have cast the shadow of </a:t>
            </a:r>
            <a:r>
              <a:rPr lang="en-US" sz="3000" b="1" dirty="0">
                <a:effectLst/>
                <a:latin typeface="Lucida Grande"/>
                <a:ea typeface="Lucida Grande"/>
                <a:cs typeface="Lucida Grande"/>
                <a:sym typeface="Lucida Grande"/>
              </a:rPr>
              <a:t>death</a:t>
            </a:r>
            <a:r>
              <a:rPr lang="en-US" sz="3000" dirty="0">
                <a:effectLst/>
                <a:latin typeface="Lucida Grande"/>
                <a:ea typeface="Lucida Grande"/>
                <a:cs typeface="Lucida Grande"/>
                <a:sym typeface="Lucida Grande"/>
              </a:rPr>
              <a:t> </a:t>
            </a:r>
            <a:r>
              <a:rPr lang="en-US" sz="3000" b="1" dirty="0">
                <a:effectLst/>
                <a:latin typeface="Lucida Grande"/>
                <a:ea typeface="Lucida Grande"/>
                <a:cs typeface="Lucida Grande"/>
                <a:sym typeface="Lucida Grande"/>
              </a:rPr>
              <a:t>over the long ages</a:t>
            </a:r>
            <a:r>
              <a:rPr lang="en-US" sz="3000" dirty="0">
                <a:effectLst/>
                <a:latin typeface="Lucida Grande"/>
                <a:ea typeface="Lucida Grande"/>
                <a:cs typeface="Lucida Grande"/>
                <a:sym typeface="Lucida Grande"/>
              </a:rPr>
              <a:t> which came before man’s transgression.  Of that we know little, nor is it important that we should, but certain it is that as far as this present creation is concerned, death is not God’s invited guest, but an intruder whose presence mars the feast.” (pp. 698-699)</a:t>
            </a:r>
          </a:p>
          <a:p>
            <a:r>
              <a:rPr lang="en-US" sz="3000" dirty="0">
                <a:effectLst/>
                <a:latin typeface="Lucida Grande"/>
                <a:ea typeface="Lucida Grande"/>
                <a:cs typeface="Lucida Grande"/>
                <a:sym typeface="Lucida Grande"/>
              </a:rPr>
              <a:t>Spurgeon’s view is actually very similar to the old-earth theodicy of William </a:t>
            </a:r>
            <a:r>
              <a:rPr lang="en-US" sz="3000" dirty="0" err="1">
                <a:effectLst/>
                <a:latin typeface="Lucida Grande"/>
                <a:ea typeface="Lucida Grande"/>
                <a:cs typeface="Lucida Grande"/>
                <a:sym typeface="Lucida Grande"/>
              </a:rPr>
              <a:t>Dembski</a:t>
            </a:r>
            <a:r>
              <a:rPr lang="en-US" sz="3000" dirty="0">
                <a:effectLst/>
                <a:latin typeface="Lucida Grande"/>
                <a:ea typeface="Lucida Grande"/>
                <a:cs typeface="Lucida Grande"/>
                <a:sym typeface="Lucida Grande"/>
              </a:rPr>
              <a:t> today (though </a:t>
            </a:r>
            <a:r>
              <a:rPr lang="en-US" sz="3000" dirty="0" err="1">
                <a:effectLst/>
                <a:latin typeface="Lucida Grande"/>
                <a:ea typeface="Lucida Grande"/>
                <a:cs typeface="Lucida Grande"/>
                <a:sym typeface="Lucida Grande"/>
              </a:rPr>
              <a:t>Dembski</a:t>
            </a:r>
            <a:r>
              <a:rPr lang="en-US" sz="3000" dirty="0">
                <a:effectLst/>
                <a:latin typeface="Lucida Grande"/>
                <a:ea typeface="Lucida Grande"/>
                <a:cs typeface="Lucida Grande"/>
                <a:sym typeface="Lucida Grande"/>
              </a:rPr>
              <a:t> shows no knowledge of Spurgeon’s position).  But the comparison Spurgeon and </a:t>
            </a:r>
            <a:r>
              <a:rPr lang="en-US" sz="3000" dirty="0" err="1">
                <a:effectLst/>
                <a:latin typeface="Lucida Grande"/>
                <a:ea typeface="Lucida Grande"/>
                <a:cs typeface="Lucida Grande"/>
                <a:sym typeface="Lucida Grande"/>
              </a:rPr>
              <a:t>Dembski</a:t>
            </a:r>
            <a:r>
              <a:rPr lang="en-US" sz="3000" dirty="0">
                <a:effectLst/>
                <a:latin typeface="Lucida Grande"/>
                <a:ea typeface="Lucida Grande"/>
                <a:cs typeface="Lucida Grande"/>
                <a:sym typeface="Lucida Grande"/>
              </a:rPr>
              <a:t> make to Jesus to justify millions of years of death, disease, violence and extinction in the animal world before Adam is fallacious.  Jesus didn’t actually die in time-space reality before his crucifixion in AD33.  People before that time will be saved on the judgment day because of their faith in that for-them future event and God’s promises related to it, just as believers after His death on the cross will be saved because of their faith in that for-them past event.  </a:t>
            </a:r>
          </a:p>
          <a:p>
            <a:r>
              <a:rPr lang="en-US" sz="3000" dirty="0">
                <a:effectLst/>
                <a:latin typeface="Lucida Grande"/>
                <a:ea typeface="Lucida Grande"/>
                <a:cs typeface="Lucida Grande"/>
                <a:sym typeface="Lucida Grande"/>
              </a:rPr>
              <a:t>In contrast, in the old-earth view that Spurgeon is advocating, the animals actually did die in time-space history before the historical fall of Adam.  And the Scriptures nowhere teach that man’s sin had retroactive effects.  The effects always follow the Fall.  Also, it is extremely difficult to see how, if those animal deaths were pre-fall consequences of the Fall, God could call His creation “very good.”  But furthermore, who introduced death into God’s creation before man was created and sinned, if God didn’t?  Death didn’t intrude itself to mar and disfigure God’s creation.  </a:t>
            </a:r>
          </a:p>
          <a:p>
            <a:r>
              <a:rPr lang="en-US" sz="3000" dirty="0">
                <a:effectLst/>
                <a:latin typeface="Lucida Grande"/>
                <a:ea typeface="Lucida Grande"/>
                <a:cs typeface="Lucida Grande"/>
                <a:sym typeface="Lucida Grande"/>
              </a:rPr>
              <a:t>The only theoretically possible culprit is Satan.  But since he is a created being like all the rest of the angels, he must have been good during the “very good” creation week and during God’s holy Sabbath day.  In fact, Ezekiel 28:12-19 indicates that Satan was in the Garden of Eden before he fell in pride and was cast to the earth.  So the fall of Satan must have happened very soon after the 7th day of history.  For these reasons we must conclude that Spurgeon’s response to the claims of the geologist was not carefully thought through, but was more a “quick fix” knee-jerk reconciliation.</a:t>
            </a:r>
          </a:p>
          <a:p>
            <a:r>
              <a:rPr lang="en-US" sz="3000" dirty="0">
                <a:effectLst/>
                <a:latin typeface="Lucida Grande"/>
                <a:ea typeface="Lucida Grande"/>
                <a:cs typeface="Lucida Grande"/>
                <a:sym typeface="Lucida Grande"/>
              </a:rPr>
              <a:t>Spurgeon was a “child of his time” and by 1876 when he said this in one of his sermons there were very few, if any, young-earth creationists in the church.  Essentially, the whole church had compromised with millions of years.  Spurgeon was not well informed on science (especially geology) and didn’t think it was important to be well informed (as he implies above).  This is because he failed to see that (and how) Genesis 1-11 and especially it’s teaching on the age of the earth, is profoundly foundational to the gospel.  As Prof. Colin Russell, a noted British historian who has examined Spurgeon’s few brief statements on evolution and the age of the earth, has observed, </a:t>
            </a:r>
          </a:p>
          <a:p>
            <a:r>
              <a:rPr lang="en-US" sz="3000" dirty="0">
                <a:effectLst/>
                <a:latin typeface="Lucida Grande"/>
                <a:ea typeface="Lucida Grande"/>
                <a:cs typeface="Lucida Grande"/>
                <a:sym typeface="Lucida Grande"/>
              </a:rPr>
              <a:t>Apart from any ideological reasons for Spurgeon’s failure to launch a sustained onslaught on evolution, there was one supremely practical consideration that eliminated the subject almost completely from sermons, articles and books.  To all the major evangelistic and pastoral concerns of his life it was, quite simply, a total irrelevance. [Colin Russell, Cross-currents: Interactions Between Science and Faith (Leicester: </a:t>
            </a:r>
            <a:r>
              <a:rPr lang="en-US" sz="3000" dirty="0" err="1">
                <a:effectLst/>
                <a:latin typeface="Lucida Grande"/>
                <a:ea typeface="Lucida Grande"/>
                <a:cs typeface="Lucida Grande"/>
                <a:sym typeface="Lucida Grande"/>
              </a:rPr>
              <a:t>IVPress</a:t>
            </a:r>
            <a:r>
              <a:rPr lang="en-US" sz="3000" dirty="0">
                <a:effectLst/>
                <a:latin typeface="Lucida Grande"/>
                <a:ea typeface="Lucida Grande"/>
                <a:cs typeface="Lucida Grande"/>
                <a:sym typeface="Lucida Grande"/>
              </a:rPr>
              <a:t>, 1985), p. 174]</a:t>
            </a:r>
          </a:p>
        </p:txBody>
      </p:sp>
    </p:spTree>
    <p:extLst>
      <p:ext uri="{BB962C8B-B14F-4D97-AF65-F5344CB8AC3E}">
        <p14:creationId xmlns:p14="http://schemas.microsoft.com/office/powerpoint/2010/main" val="170917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indent="0" algn="ctr"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E2DEAB"/>
                </a:solidFill>
                <a:uFill>
                  <a:solidFill>
                    <a:srgbClr val="E2DEAB"/>
                  </a:solidFill>
                </a:uFill>
              </a:rPr>
              <a:t>The use of </a:t>
            </a:r>
            <a:r>
              <a:rPr lang="en-US" dirty="0">
                <a:solidFill>
                  <a:srgbClr val="F6A029"/>
                </a:solidFill>
                <a:uFill>
                  <a:solidFill>
                    <a:srgbClr val="F6A029"/>
                  </a:solidFill>
                </a:uFill>
              </a:rPr>
              <a:t>observable, repeatable experiments</a:t>
            </a:r>
            <a:r>
              <a:rPr lang="en-US" dirty="0">
                <a:solidFill>
                  <a:srgbClr val="B6DE87"/>
                </a:solidFill>
                <a:uFill>
                  <a:solidFill>
                    <a:srgbClr val="B6DE87"/>
                  </a:solidFill>
                </a:uFill>
              </a:rPr>
              <a:t> </a:t>
            </a:r>
          </a:p>
          <a:p>
            <a:pPr lvl="1" indent="0" algn="ctr"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E2DEAB"/>
                </a:solidFill>
                <a:uFill>
                  <a:solidFill>
                    <a:srgbClr val="E2DEAB"/>
                  </a:solidFill>
                </a:uFill>
              </a:rPr>
              <a:t>in a </a:t>
            </a:r>
            <a:r>
              <a:rPr lang="en-US" dirty="0">
                <a:solidFill>
                  <a:srgbClr val="F6A029"/>
                </a:solidFill>
                <a:uFill>
                  <a:solidFill>
                    <a:srgbClr val="F6A029"/>
                  </a:solidFill>
                </a:uFill>
              </a:rPr>
              <a:t>controlled environment</a:t>
            </a:r>
            <a:r>
              <a:rPr lang="en-US" dirty="0">
                <a:solidFill>
                  <a:srgbClr val="B6DE87"/>
                </a:solidFill>
                <a:uFill>
                  <a:solidFill>
                    <a:srgbClr val="B6DE87"/>
                  </a:solidFill>
                </a:uFill>
              </a:rPr>
              <a:t> </a:t>
            </a:r>
            <a:r>
              <a:rPr lang="en-US" dirty="0">
                <a:solidFill>
                  <a:srgbClr val="F4EDB7"/>
                </a:solidFill>
                <a:uFill>
                  <a:solidFill>
                    <a:srgbClr val="F4EDB7"/>
                  </a:solidFill>
                </a:uFill>
              </a:rPr>
              <a:t>(e.g., a lab) </a:t>
            </a:r>
          </a:p>
          <a:p>
            <a:pPr lvl="1" indent="0" algn="ctr"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F4EDB7"/>
                </a:solidFill>
                <a:uFill>
                  <a:solidFill>
                    <a:srgbClr val="F4EDB7"/>
                  </a:solidFill>
                </a:uFill>
              </a:rPr>
              <a:t>t</a:t>
            </a:r>
            <a:r>
              <a:rPr lang="en-US" dirty="0">
                <a:solidFill>
                  <a:srgbClr val="E2DEAB"/>
                </a:solidFill>
                <a:uFill>
                  <a:solidFill>
                    <a:srgbClr val="E2DEAB"/>
                  </a:solidFill>
                </a:uFill>
              </a:rPr>
              <a:t>o understand how things </a:t>
            </a:r>
            <a:r>
              <a:rPr lang="en-US" dirty="0">
                <a:solidFill>
                  <a:srgbClr val="F6A029"/>
                </a:solidFill>
                <a:uFill>
                  <a:solidFill>
                    <a:srgbClr val="F6A029"/>
                  </a:solidFill>
                </a:uFill>
              </a:rPr>
              <a:t>operate or function</a:t>
            </a:r>
            <a:r>
              <a:rPr lang="en-US" dirty="0">
                <a:solidFill>
                  <a:srgbClr val="E2DEAB"/>
                </a:solidFill>
                <a:uFill>
                  <a:solidFill>
                    <a:srgbClr val="E2DEAB"/>
                  </a:solidFill>
                </a:uFill>
              </a:rPr>
              <a:t> </a:t>
            </a:r>
          </a:p>
          <a:p>
            <a:pPr lvl="1" indent="0" algn="ctr"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E2DEAB"/>
                </a:solidFill>
                <a:uFill>
                  <a:solidFill>
                    <a:srgbClr val="E2DEAB"/>
                  </a:solidFill>
                </a:uFill>
              </a:rPr>
              <a:t>in the </a:t>
            </a:r>
            <a:r>
              <a:rPr lang="en-US" dirty="0">
                <a:solidFill>
                  <a:srgbClr val="F6A029"/>
                </a:solidFill>
                <a:uFill>
                  <a:solidFill>
                    <a:srgbClr val="F6A029"/>
                  </a:solidFill>
                </a:uFill>
              </a:rPr>
              <a:t>present</a:t>
            </a:r>
            <a:r>
              <a:rPr lang="en-US" dirty="0"/>
              <a:t> </a:t>
            </a:r>
            <a:r>
              <a:rPr lang="en-US" dirty="0">
                <a:solidFill>
                  <a:srgbClr val="E2DEAB"/>
                </a:solidFill>
                <a:uFill>
                  <a:solidFill>
                    <a:srgbClr val="E2DEAB"/>
                  </a:solidFill>
                </a:uFill>
              </a:rPr>
              <a:t>physical universe, </a:t>
            </a:r>
          </a:p>
          <a:p>
            <a:pPr lvl="1" indent="0" algn="ctr"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E2DEAB"/>
                </a:solidFill>
                <a:uFill>
                  <a:solidFill>
                    <a:srgbClr val="E2DEAB"/>
                  </a:solidFill>
                </a:uFill>
              </a:rPr>
              <a:t>in order to find </a:t>
            </a:r>
            <a:r>
              <a:rPr lang="en-US" dirty="0">
                <a:solidFill>
                  <a:srgbClr val="F6A029"/>
                </a:solidFill>
                <a:uFill>
                  <a:solidFill>
                    <a:srgbClr val="F6A029"/>
                  </a:solidFill>
                </a:uFill>
              </a:rPr>
              <a:t>cures for disease</a:t>
            </a:r>
            <a:r>
              <a:rPr lang="en-US" dirty="0">
                <a:solidFill>
                  <a:srgbClr val="E2DEAB"/>
                </a:solidFill>
                <a:uFill>
                  <a:solidFill>
                    <a:srgbClr val="E2DEAB"/>
                  </a:solidFill>
                </a:uFill>
              </a:rPr>
              <a:t>, produce </a:t>
            </a:r>
            <a:r>
              <a:rPr lang="en-US" dirty="0">
                <a:solidFill>
                  <a:srgbClr val="F6A029"/>
                </a:solidFill>
                <a:uFill>
                  <a:solidFill>
                    <a:srgbClr val="F6A029"/>
                  </a:solidFill>
                </a:uFill>
              </a:rPr>
              <a:t>new technology</a:t>
            </a:r>
            <a:r>
              <a:rPr lang="en-US" dirty="0">
                <a:solidFill>
                  <a:srgbClr val="E2DEAB"/>
                </a:solidFill>
                <a:uFill>
                  <a:solidFill>
                    <a:srgbClr val="E2DEAB"/>
                  </a:solidFill>
                </a:uFill>
              </a:rPr>
              <a:t>, or </a:t>
            </a:r>
            <a:r>
              <a:rPr lang="en-US" dirty="0">
                <a:solidFill>
                  <a:srgbClr val="F6A029"/>
                </a:solidFill>
                <a:uFill>
                  <a:solidFill>
                    <a:srgbClr val="F6A029"/>
                  </a:solidFill>
                </a:uFill>
              </a:rPr>
              <a:t>put a man on the moon</a:t>
            </a:r>
            <a:r>
              <a:rPr lang="en-US" dirty="0">
                <a:solidFill>
                  <a:srgbClr val="E2DEAB"/>
                </a:solidFill>
                <a:uFill>
                  <a:solidFill>
                    <a:srgbClr val="E2DEAB"/>
                  </a:solidFill>
                </a:uFill>
              </a:rPr>
              <a:t>, etc.</a:t>
            </a:r>
          </a:p>
          <a:p>
            <a:endParaRPr lang="en-US" dirty="0"/>
          </a:p>
          <a:p>
            <a:endParaRPr lang="en-US" dirty="0"/>
          </a:p>
          <a:p>
            <a:r>
              <a:rPr lang="en-US" dirty="0"/>
              <a:t>This is what most people think of when they think of science.  It produces our technology and develops cures for disease.</a:t>
            </a:r>
          </a:p>
          <a:p>
            <a:endParaRPr lang="en-US" dirty="0"/>
          </a:p>
          <a:p>
            <a:endParaRPr lang="en-US" dirty="0"/>
          </a:p>
          <a:p>
            <a:pPr marL="0" marR="0" indent="0" defTabSz="825500" eaLnBrk="1" fontAlgn="auto" latinLnBrk="0" hangingPunct="1">
              <a:lnSpc>
                <a:spcPct val="100000"/>
              </a:lnSpc>
              <a:spcBef>
                <a:spcPts val="0"/>
              </a:spcBef>
              <a:spcAft>
                <a:spcPts val="0"/>
              </a:spcAft>
              <a:buClrTx/>
              <a:buSzTx/>
              <a:buFontTx/>
              <a:buNone/>
              <a:tabLst/>
              <a:defRPr/>
            </a:pPr>
            <a:r>
              <a:rPr lang="ko-KR" altLang="ko-KR" sz="3000" dirty="0">
                <a:effectLst/>
                <a:latin typeface="Lucida Grande"/>
                <a:ea typeface="Lucida Grande"/>
                <a:cs typeface="Lucida Grande"/>
                <a:sym typeface="Lucida Grande"/>
              </a:rPr>
              <a:t>관찰가능하고 반복이 가능한 통제된 환경</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즉 대체로 실험실에서 현재 물리적인 우주환경에서 어떤 물체가 작동하고 기능하는지를 이해하여 질병을 고치거나 새로운 기술을 발견하고</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인류가 달을 탐사하고 뭐 이러한 것들이죠</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그래서</a:t>
            </a:r>
            <a:r>
              <a:rPr lang="en-US" altLang="ko-KR" sz="3000" dirty="0">
                <a:effectLst/>
                <a:latin typeface="Lucida Grande"/>
                <a:ea typeface="Lucida Grande"/>
                <a:cs typeface="Lucida Grande"/>
                <a:sym typeface="Lucida Grande"/>
              </a:rPr>
              <a:t> operation science</a:t>
            </a:r>
            <a:r>
              <a:rPr lang="ko-KR" altLang="ko-KR" sz="3000" dirty="0">
                <a:effectLst/>
                <a:latin typeface="Lucida Grande"/>
                <a:ea typeface="Lucida Grande"/>
                <a:cs typeface="Lucida Grande"/>
                <a:sym typeface="Lucida Grande"/>
              </a:rPr>
              <a:t>를 실험과학 또는 관찰과학이라고 부르기도 합니다</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현재 물체가 어떻게 작동하고 기능하는지 연구하여 이 물체가 우리의 삶에 도움이 되도록 다루는 것이죠</a:t>
            </a:r>
            <a:r>
              <a:rPr lang="en-US" altLang="ko-KR" sz="3000" dirty="0">
                <a:effectLst/>
                <a:latin typeface="Lucida Grande"/>
                <a:ea typeface="Lucida Grande"/>
                <a:cs typeface="Lucida Grande"/>
                <a:sym typeface="Lucida Grande"/>
              </a:rPr>
              <a:t>.</a:t>
            </a:r>
            <a:endParaRPr lang="ko-KR" altLang="ko-KR" sz="3000" dirty="0">
              <a:effectLst/>
              <a:latin typeface="Lucida Grande"/>
              <a:ea typeface="Lucida Grande"/>
              <a:cs typeface="Lucida Grande"/>
              <a:sym typeface="Lucida Grande"/>
            </a:endParaRPr>
          </a:p>
          <a:p>
            <a:endParaRPr lang="en-US" dirty="0"/>
          </a:p>
        </p:txBody>
      </p:sp>
    </p:spTree>
    <p:extLst>
      <p:ext uri="{BB962C8B-B14F-4D97-AF65-F5344CB8AC3E}">
        <p14:creationId xmlns:p14="http://schemas.microsoft.com/office/powerpoint/2010/main" val="472707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 name="Shape 1536"/>
          <p:cNvSpPr>
            <a:spLocks noGrp="1" noRot="1" noChangeAspect="1"/>
          </p:cNvSpPr>
          <p:nvPr>
            <p:ph type="sldImg"/>
          </p:nvPr>
        </p:nvSpPr>
        <p:spPr>
          <a:xfrm>
            <a:off x="381000" y="685800"/>
            <a:ext cx="6096000" cy="3429000"/>
          </a:xfrm>
          <a:prstGeom prst="rect">
            <a:avLst/>
          </a:prstGeom>
        </p:spPr>
        <p:txBody>
          <a:bodyPr/>
          <a:lstStyle/>
          <a:p>
            <a:endParaRPr/>
          </a:p>
        </p:txBody>
      </p:sp>
      <p:sp>
        <p:nvSpPr>
          <p:cNvPr id="1537" name="Shape 1537"/>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That statement is all </a:t>
            </a:r>
            <a:r>
              <a:rPr dirty="0" err="1"/>
              <a:t>Scofield</a:t>
            </a:r>
            <a:r>
              <a:rPr dirty="0"/>
              <a:t> said about the gap (1917 edition).  No argument, nothing.  Just a bald assertion.  The 1967 edition said at v. 1, “Scripture gives no data for determining how long ago the universe was created.”  At v. 2, it gives two weak statements for the gap theory.</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The picture: </a:t>
            </a:r>
            <a:r>
              <a:rPr u="sng" dirty="0">
                <a:hlinkClick r:id="rId3"/>
              </a:rPr>
              <a:t>http://www.creationdays.dk/C.%20I.%20Scofield/0.php</a:t>
            </a:r>
            <a:r>
              <a:rPr dirty="0"/>
              <a:t> </a:t>
            </a:r>
          </a:p>
          <a:p>
            <a:pPr marL="42597" marR="42597" defTabSz="914400">
              <a:spcBef>
                <a:spcPts val="400"/>
              </a:spcBef>
              <a:buClr>
                <a:srgbClr val="000000"/>
              </a:buClr>
              <a:buFont typeface="Arial"/>
              <a:defRPr sz="2200"/>
            </a:pPr>
            <a:r>
              <a:rPr sz="1200" i="1" dirty="0" err="1">
                <a:uFill>
                  <a:solidFill>
                    <a:srgbClr val="000000"/>
                  </a:solidFill>
                </a:uFill>
                <a:latin typeface="Arial"/>
                <a:ea typeface="Arial"/>
                <a:cs typeface="Arial"/>
                <a:sym typeface="Arial"/>
              </a:rPr>
              <a:t>Scofield</a:t>
            </a:r>
            <a:r>
              <a:rPr sz="1200" i="1" dirty="0">
                <a:uFill>
                  <a:solidFill>
                    <a:srgbClr val="000000"/>
                  </a:solidFill>
                </a:uFill>
                <a:latin typeface="Arial"/>
                <a:ea typeface="Arial"/>
                <a:cs typeface="Arial"/>
                <a:sym typeface="Arial"/>
              </a:rPr>
              <a:t> Reference Bible</a:t>
            </a:r>
            <a:r>
              <a:rPr sz="1200" dirty="0">
                <a:uFill>
                  <a:solidFill>
                    <a:srgbClr val="000000"/>
                  </a:solidFill>
                </a:uFill>
                <a:latin typeface="Arial"/>
                <a:ea typeface="Arial"/>
                <a:cs typeface="Arial"/>
                <a:sym typeface="Arial"/>
              </a:rPr>
              <a:t> (revised in 1967 and still in print) has been used by tens of millions of Christians worldwide, many of whom act as if </a:t>
            </a:r>
            <a:r>
              <a:rPr sz="1200" dirty="0" err="1">
                <a:uFill>
                  <a:solidFill>
                    <a:srgbClr val="000000"/>
                  </a:solidFill>
                </a:uFill>
                <a:latin typeface="Arial"/>
                <a:ea typeface="Arial"/>
                <a:cs typeface="Arial"/>
                <a:sym typeface="Arial"/>
              </a:rPr>
              <a:t>Scofield’s</a:t>
            </a:r>
            <a:r>
              <a:rPr sz="1200" dirty="0">
                <a:uFill>
                  <a:solidFill>
                    <a:srgbClr val="000000"/>
                  </a:solidFill>
                </a:uFill>
                <a:latin typeface="Arial"/>
                <a:ea typeface="Arial"/>
                <a:cs typeface="Arial"/>
                <a:sym typeface="Arial"/>
              </a:rPr>
              <a:t> notes are as inspired as the Biblical text.</a:t>
            </a:r>
            <a:endParaRPr lang="en-US" sz="1200" dirty="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2200"/>
            </a:pPr>
            <a:endParaRPr lang="en-US" sz="1200" dirty="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2200"/>
            </a:pPr>
            <a:endParaRPr lang="en-US" sz="1200" dirty="0">
              <a:uFill>
                <a:solidFill>
                  <a:srgbClr val="000000"/>
                </a:solidFill>
              </a:uFill>
              <a:latin typeface="Arial"/>
              <a:ea typeface="Arial"/>
              <a:cs typeface="Arial"/>
              <a:sym typeface="Arial"/>
            </a:endParaRPr>
          </a:p>
          <a:p>
            <a:pPr marL="42597" marR="42597" indent="0" defTabSz="914400" eaLnBrk="1" fontAlgn="auto" latinLnBrk="0" hangingPunct="1">
              <a:lnSpc>
                <a:spcPct val="100000"/>
              </a:lnSpc>
              <a:spcBef>
                <a:spcPts val="400"/>
              </a:spcBef>
              <a:spcAft>
                <a:spcPts val="0"/>
              </a:spcAft>
              <a:buClr>
                <a:srgbClr val="000000"/>
              </a:buClr>
              <a:buSzTx/>
              <a:buFont typeface="Arial"/>
              <a:buNone/>
              <a:tabLst/>
              <a:defRPr sz="2200"/>
            </a:pPr>
            <a:r>
              <a:rPr lang="en-US" altLang="ko-KR" sz="1200" dirty="0"/>
              <a:t>“The first creative act refers to the dateless past, and gives scope for all the geologic ages.”</a:t>
            </a:r>
          </a:p>
          <a:p>
            <a:pPr marL="42597" marR="42597" defTabSz="914400">
              <a:spcBef>
                <a:spcPts val="400"/>
              </a:spcBef>
              <a:buClr>
                <a:srgbClr val="000000"/>
              </a:buClr>
              <a:buFont typeface="Arial"/>
              <a:defRPr sz="2200"/>
            </a:pPr>
            <a:endParaRPr sz="1200" dirty="0">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2076238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Shape 15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5" name="Shape 1555"/>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400">
                <a:latin typeface="Arial"/>
                <a:ea typeface="Arial"/>
                <a:cs typeface="Arial"/>
                <a:sym typeface="Arial"/>
              </a:defRPr>
            </a:pPr>
            <a:r>
              <a:rPr dirty="0">
                <a:uFill>
                  <a:solidFill>
                    <a:srgbClr val="000000"/>
                  </a:solidFill>
                </a:uFill>
              </a:rPr>
              <a:t>C. Hodge (1797-1878)—initially favored </a:t>
            </a:r>
            <a:r>
              <a:rPr b="1" dirty="0">
                <a:uFill>
                  <a:solidFill>
                    <a:srgbClr val="000000"/>
                  </a:solidFill>
                </a:uFill>
              </a:rPr>
              <a:t>gap theory</a:t>
            </a:r>
            <a:r>
              <a:rPr dirty="0">
                <a:uFill>
                  <a:solidFill>
                    <a:srgbClr val="000000"/>
                  </a:solidFill>
                </a:uFill>
              </a:rPr>
              <a:t>, then by </a:t>
            </a:r>
            <a:r>
              <a:rPr b="1" dirty="0">
                <a:uFill>
                  <a:solidFill>
                    <a:srgbClr val="000000"/>
                  </a:solidFill>
                </a:uFill>
              </a:rPr>
              <a:t>1860</a:t>
            </a:r>
            <a:r>
              <a:rPr dirty="0">
                <a:uFill>
                  <a:solidFill>
                    <a:srgbClr val="000000"/>
                  </a:solidFill>
                </a:uFill>
              </a:rPr>
              <a:t> he favored the </a:t>
            </a:r>
            <a:r>
              <a:rPr b="1" dirty="0">
                <a:uFill>
                  <a:solidFill>
                    <a:srgbClr val="000000"/>
                  </a:solidFill>
                </a:uFill>
              </a:rPr>
              <a:t>day-age view</a:t>
            </a:r>
            <a:r>
              <a:rPr dirty="0">
                <a:uFill>
                  <a:solidFill>
                    <a:srgbClr val="000000"/>
                  </a:solidFill>
                </a:uFill>
              </a:rPr>
              <a:t>.  </a:t>
            </a:r>
          </a:p>
          <a:p>
            <a:pPr marL="271197" marR="42597" indent="-228600" defTabSz="914400">
              <a:spcBef>
                <a:spcPts val="400"/>
              </a:spcBef>
              <a:buClr>
                <a:srgbClr val="000000"/>
              </a:buClr>
              <a:buFont typeface="Arial"/>
              <a:defRPr sz="2400">
                <a:latin typeface="Arial"/>
                <a:ea typeface="Arial"/>
                <a:cs typeface="Arial"/>
                <a:sym typeface="Arial"/>
              </a:defRPr>
            </a:pPr>
            <a:r>
              <a:rPr dirty="0">
                <a:uFill>
                  <a:solidFill>
                    <a:srgbClr val="000000"/>
                  </a:solidFill>
                </a:uFill>
              </a:rPr>
              <a:t>		He was adamantly opposed to Darwinism, but not to theistic evolution</a:t>
            </a:r>
          </a:p>
          <a:p>
            <a:pPr marL="271197" marR="42597" indent="-228600" defTabSz="914400">
              <a:spcBef>
                <a:spcPts val="400"/>
              </a:spcBef>
              <a:buClr>
                <a:srgbClr val="000000"/>
              </a:buClr>
              <a:buFont typeface="Arial"/>
              <a:defRPr sz="1800">
                <a:latin typeface="Arial"/>
                <a:ea typeface="Arial"/>
                <a:cs typeface="Arial"/>
                <a:sym typeface="Arial"/>
              </a:defRPr>
            </a:pPr>
            <a:r>
              <a:rPr dirty="0">
                <a:uFill>
                  <a:solidFill>
                    <a:srgbClr val="000000"/>
                  </a:solidFill>
                </a:uFill>
              </a:rPr>
              <a:t>	In his 25-page chapter on the doctrine of creation (</a:t>
            </a:r>
            <a:r>
              <a:rPr i="1" dirty="0">
                <a:uFill>
                  <a:solidFill>
                    <a:srgbClr val="000000"/>
                  </a:solidFill>
                </a:uFill>
              </a:rPr>
              <a:t>Systematic Theology</a:t>
            </a:r>
            <a:r>
              <a:rPr dirty="0">
                <a:uFill>
                  <a:solidFill>
                    <a:srgbClr val="000000"/>
                  </a:solidFill>
                </a:uFill>
              </a:rPr>
              <a:t>, 1871, vol. 1, pp. 550–574), Hodge mentions </a:t>
            </a:r>
            <a:r>
              <a:rPr b="1" dirty="0">
                <a:uFill>
                  <a:solidFill>
                    <a:srgbClr val="000000"/>
                  </a:solidFill>
                </a:uFill>
              </a:rPr>
              <a:t>6 verses</a:t>
            </a:r>
            <a:r>
              <a:rPr dirty="0">
                <a:uFill>
                  <a:solidFill>
                    <a:srgbClr val="000000"/>
                  </a:solidFill>
                </a:uFill>
              </a:rPr>
              <a:t> from Genesis, but he </a:t>
            </a:r>
            <a:r>
              <a:rPr b="1" dirty="0">
                <a:uFill>
                  <a:solidFill>
                    <a:srgbClr val="000000"/>
                  </a:solidFill>
                </a:uFill>
              </a:rPr>
              <a:t>discusses none of the Biblical verses relevant to determining the length of the Creation days or the age of the earth</a:t>
            </a:r>
            <a:r>
              <a:rPr dirty="0">
                <a:uFill>
                  <a:solidFill>
                    <a:srgbClr val="000000"/>
                  </a:solidFill>
                </a:uFill>
              </a:rPr>
              <a:t>.   In a couple of sentences he mentions the young-earth view and the gap theory, but gives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1800">
                <a:latin typeface="Arial"/>
                <a:ea typeface="Arial"/>
                <a:cs typeface="Arial"/>
                <a:sym typeface="Arial"/>
              </a:defRPr>
            </a:pPr>
            <a:r>
              <a:rPr dirty="0">
                <a:uFill>
                  <a:solidFill>
                    <a:srgbClr val="000000"/>
                  </a:solidFill>
                </a:uFill>
              </a:rPr>
              <a:t>A.A. Hodge toyed with belief in evolution, open to gap or day-age but not sure if Gen. 1-11 was history</a:t>
            </a:r>
          </a:p>
          <a:p>
            <a:pPr marL="271197" marR="42597" indent="-228600" defTabSz="914400">
              <a:spcBef>
                <a:spcPts val="400"/>
              </a:spcBef>
              <a:buClr>
                <a:srgbClr val="000000"/>
              </a:buClr>
              <a:buFont typeface="Arial"/>
              <a:defRPr sz="1800">
                <a:latin typeface="Arial"/>
                <a:ea typeface="Arial"/>
                <a:cs typeface="Arial"/>
                <a:sym typeface="Arial"/>
              </a:defRPr>
            </a:pPr>
            <a:r>
              <a:rPr dirty="0">
                <a:uFill>
                  <a:solidFill>
                    <a:srgbClr val="000000"/>
                  </a:solidFill>
                </a:uFill>
              </a:rPr>
              <a:t>B.B. Warfield (1851-1921) open to theistic evolution, and even toyed with the idea that maybe, just maybe, human evolution (under God’s providential control, of course) could be harmonized with the Genesis 2 account of the origin of man</a:t>
            </a:r>
          </a:p>
          <a:p>
            <a:pPr marL="271197" marR="42597" indent="-228600" defTabSz="914400">
              <a:spcBef>
                <a:spcPts val="400"/>
              </a:spcBef>
              <a:buClr>
                <a:srgbClr val="000000"/>
              </a:buClr>
              <a:buFont typeface="Arial"/>
              <a:defRPr sz="1800">
                <a:latin typeface="Arial"/>
                <a:ea typeface="Arial"/>
                <a:cs typeface="Arial"/>
                <a:sym typeface="Arial"/>
              </a:defRPr>
            </a:pPr>
            <a:endParaRPr dirty="0">
              <a:uFill>
                <a:solidFill>
                  <a:srgbClr val="000000"/>
                </a:solidFill>
              </a:uFill>
            </a:endParaRPr>
          </a:p>
          <a:p>
            <a:pPr marL="271197" marR="42597" indent="-228600" defTabSz="914400">
              <a:spcBef>
                <a:spcPts val="400"/>
              </a:spcBef>
              <a:buClr>
                <a:srgbClr val="000000"/>
              </a:buClr>
              <a:buFont typeface="Arial"/>
              <a:defRPr sz="1800">
                <a:latin typeface="Arial"/>
                <a:ea typeface="Arial"/>
                <a:cs typeface="Arial"/>
                <a:sym typeface="Arial"/>
              </a:defRPr>
            </a:pPr>
            <a:r>
              <a:rPr dirty="0">
                <a:uFill>
                  <a:solidFill>
                    <a:srgbClr val="000000"/>
                  </a:solidFill>
                </a:uFill>
              </a:rPr>
              <a:t>See Joseph Pipa &amp; David Hall, eds., </a:t>
            </a:r>
            <a:r>
              <a:rPr i="1" dirty="0">
                <a:uFill>
                  <a:solidFill>
                    <a:srgbClr val="000000"/>
                  </a:solidFill>
                </a:uFill>
              </a:rPr>
              <a:t>Did God Create in Six Days?</a:t>
            </a:r>
            <a:r>
              <a:rPr dirty="0">
                <a:uFill>
                  <a:solidFill>
                    <a:srgbClr val="000000"/>
                  </a:solidFill>
                </a:uFill>
              </a:rPr>
              <a:t> (Taylor, SC: Southern Presbyterian Press, 1999), pp. 5-15.  All the contributing authors to this book were Reformed.</a:t>
            </a:r>
          </a:p>
        </p:txBody>
      </p:sp>
    </p:spTree>
    <p:extLst>
      <p:ext uri="{BB962C8B-B14F-4D97-AF65-F5344CB8AC3E}">
        <p14:creationId xmlns:p14="http://schemas.microsoft.com/office/powerpoint/2010/main" val="3845462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Shape 1567"/>
          <p:cNvSpPr>
            <a:spLocks noGrp="1" noRot="1" noChangeAspect="1"/>
          </p:cNvSpPr>
          <p:nvPr>
            <p:ph type="sldImg"/>
          </p:nvPr>
        </p:nvSpPr>
        <p:spPr>
          <a:xfrm>
            <a:off x="381000" y="685800"/>
            <a:ext cx="6096000" cy="3429000"/>
          </a:xfrm>
          <a:prstGeom prst="rect">
            <a:avLst/>
          </a:prstGeom>
        </p:spPr>
        <p:txBody>
          <a:bodyPr/>
          <a:lstStyle/>
          <a:p>
            <a:endParaRPr/>
          </a:p>
        </p:txBody>
      </p:sp>
      <p:sp>
        <p:nvSpPr>
          <p:cNvPr id="1568" name="Shape 1568"/>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After Princeton he continued preaching with the National Council of Churches.  He had increasing health problems, esp. chest pains.  A doctor said there was nothing physically wrong with him and suggested that the symptoms were the result of his inner conflict about doubting Scripture even as he preached it to others.</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1957—left the ministry to become a secular journalist and author</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2001—died as an atheist after suffering from Alzheimer’s disease.</a:t>
            </a:r>
          </a:p>
        </p:txBody>
      </p:sp>
    </p:spTree>
    <p:extLst>
      <p:ext uri="{BB962C8B-B14F-4D97-AF65-F5344CB8AC3E}">
        <p14:creationId xmlns:p14="http://schemas.microsoft.com/office/powerpoint/2010/main" val="2170853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dirty="0"/>
              <a:t>“I believe that there is no supreme being with human attributes—no God in the biblical sense—but that life is the result of timeless evolutionary forces, having reached its present transient state over millions of years.”</a:t>
            </a:r>
          </a:p>
          <a:p>
            <a:endParaRPr lang="en-US" dirty="0"/>
          </a:p>
          <a:p>
            <a:endParaRPr lang="en-US" dirty="0"/>
          </a:p>
          <a:p>
            <a:pPr marL="0" marR="0" indent="0" defTabSz="825500" eaLnBrk="1" fontAlgn="auto" latinLnBrk="0" hangingPunct="1">
              <a:lnSpc>
                <a:spcPct val="100000"/>
              </a:lnSpc>
              <a:spcBef>
                <a:spcPts val="0"/>
              </a:spcBef>
              <a:spcAft>
                <a:spcPts val="0"/>
              </a:spcAft>
              <a:buClrTx/>
              <a:buSzTx/>
              <a:buFontTx/>
              <a:buNone/>
              <a:tabLst/>
              <a:defRPr/>
            </a:pPr>
            <a:r>
              <a:rPr lang="ko-KR" altLang="ko-KR" sz="3000" dirty="0">
                <a:effectLst/>
                <a:latin typeface="Lucida Grande"/>
                <a:ea typeface="Lucida Grande"/>
                <a:cs typeface="Lucida Grande"/>
                <a:sym typeface="Lucida Grande"/>
              </a:rPr>
              <a:t>나는 인간적 속성을 가진 하나님은 존재하지 않는다고 믿는다</a:t>
            </a:r>
            <a:r>
              <a:rPr lang="en-US" altLang="ko-KR" sz="3000" dirty="0">
                <a:effectLst/>
                <a:latin typeface="Lucida Grande"/>
                <a:ea typeface="Lucida Grande"/>
                <a:cs typeface="Lucida Grande"/>
                <a:sym typeface="Lucida Grande"/>
              </a:rPr>
              <a:t>-</a:t>
            </a:r>
            <a:r>
              <a:rPr lang="ko-KR" altLang="ko-KR" sz="3000" dirty="0">
                <a:effectLst/>
                <a:latin typeface="Lucida Grande"/>
                <a:ea typeface="Lucida Grande"/>
                <a:cs typeface="Lucida Grande"/>
                <a:sym typeface="Lucida Grande"/>
              </a:rPr>
              <a:t>성경적 의미의 하나님이 </a:t>
            </a:r>
            <a:r>
              <a:rPr lang="ko-KR" altLang="ko-KR" sz="3000" dirty="0" err="1">
                <a:effectLst/>
                <a:latin typeface="Lucida Grande"/>
                <a:ea typeface="Lucida Grande"/>
                <a:cs typeface="Lucida Grande"/>
                <a:sym typeface="Lucida Grande"/>
              </a:rPr>
              <a:t>안계신다는</a:t>
            </a:r>
            <a:r>
              <a:rPr lang="ko-KR" altLang="ko-KR" sz="3000" dirty="0">
                <a:effectLst/>
                <a:latin typeface="Lucida Grande"/>
                <a:ea typeface="Lucida Grande"/>
                <a:cs typeface="Lucida Grande"/>
                <a:sym typeface="Lucida Grande"/>
              </a:rPr>
              <a:t> 뜻이다</a:t>
            </a:r>
            <a:r>
              <a:rPr lang="en-US" altLang="ko-KR" sz="3000" dirty="0">
                <a:effectLst/>
                <a:latin typeface="Lucida Grande"/>
                <a:ea typeface="Lucida Grande"/>
                <a:cs typeface="Lucida Grande"/>
                <a:sym typeface="Lucida Grande"/>
              </a:rPr>
              <a:t>-</a:t>
            </a:r>
            <a:r>
              <a:rPr lang="ko-KR" altLang="ko-KR" sz="3000" dirty="0">
                <a:effectLst/>
                <a:latin typeface="Lucida Grande"/>
                <a:ea typeface="Lucida Grande"/>
                <a:cs typeface="Lucida Grande"/>
                <a:sym typeface="Lucida Grande"/>
              </a:rPr>
              <a:t>그리고 삶은 영원한 진화적 작용에 의한 결과물이고</a:t>
            </a:r>
            <a:r>
              <a:rPr lang="en-US" altLang="ko-KR" sz="3000" dirty="0">
                <a:effectLst/>
                <a:latin typeface="Lucida Grande"/>
                <a:ea typeface="Lucida Grande"/>
                <a:cs typeface="Lucida Grande"/>
                <a:sym typeface="Lucida Grande"/>
              </a:rPr>
              <a:t>, </a:t>
            </a:r>
            <a:r>
              <a:rPr lang="ko-KR" altLang="ko-KR" sz="3000" dirty="0" err="1">
                <a:effectLst/>
                <a:latin typeface="Lucida Grande"/>
                <a:ea typeface="Lucida Grande"/>
                <a:cs typeface="Lucida Grande"/>
                <a:sym typeface="Lucida Grande"/>
              </a:rPr>
              <a:t>수억년을</a:t>
            </a:r>
            <a:r>
              <a:rPr lang="ko-KR" altLang="ko-KR" sz="3000" dirty="0">
                <a:effectLst/>
                <a:latin typeface="Lucida Grande"/>
                <a:ea typeface="Lucida Grande"/>
                <a:cs typeface="Lucida Grande"/>
                <a:sym typeface="Lucida Grande"/>
              </a:rPr>
              <a:t> 거쳐 현재의 일시적 상태에 도달한 것이라 믿는다</a:t>
            </a:r>
            <a:r>
              <a:rPr lang="en-US" altLang="ko-KR" sz="3000" dirty="0">
                <a:effectLst/>
                <a:latin typeface="Lucida Grande"/>
                <a:ea typeface="Lucida Grande"/>
                <a:cs typeface="Lucida Grande"/>
                <a:sym typeface="Lucida Grande"/>
              </a:rPr>
              <a:t>.</a:t>
            </a:r>
            <a:endParaRPr lang="ko-KR" altLang="ko-KR" sz="3000" dirty="0">
              <a:effectLst/>
              <a:latin typeface="Lucida Grande"/>
              <a:ea typeface="Lucida Grande"/>
              <a:cs typeface="Lucida Grande"/>
              <a:sym typeface="Lucida Grande"/>
            </a:endParaRPr>
          </a:p>
          <a:p>
            <a:endParaRPr lang="en-US" dirty="0"/>
          </a:p>
          <a:p>
            <a:endParaRPr lang="en-US" dirty="0"/>
          </a:p>
          <a:p>
            <a:endParaRPr lang="en-US" dirty="0"/>
          </a:p>
        </p:txBody>
      </p:sp>
    </p:spTree>
    <p:extLst>
      <p:ext uri="{BB962C8B-B14F-4D97-AF65-F5344CB8AC3E}">
        <p14:creationId xmlns:p14="http://schemas.microsoft.com/office/powerpoint/2010/main" val="432470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Shape 1584"/>
          <p:cNvSpPr>
            <a:spLocks noGrp="1" noRot="1" noChangeAspect="1"/>
          </p:cNvSpPr>
          <p:nvPr>
            <p:ph type="sldImg"/>
          </p:nvPr>
        </p:nvSpPr>
        <p:spPr>
          <a:xfrm>
            <a:off x="381000" y="685800"/>
            <a:ext cx="6096000" cy="3429000"/>
          </a:xfrm>
          <a:prstGeom prst="rect">
            <a:avLst/>
          </a:prstGeom>
        </p:spPr>
        <p:txBody>
          <a:bodyPr/>
          <a:lstStyle/>
          <a:p>
            <a:endParaRPr/>
          </a:p>
        </p:txBody>
      </p:sp>
      <p:sp>
        <p:nvSpPr>
          <p:cNvPr id="1585" name="Shape 1585"/>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C. Hodge (1797-1878)—initially favored gap theory, then by 1860 day-age, but was adamantly opposed to Darwinism, but not theistic evolution</a:t>
            </a:r>
          </a:p>
          <a:p>
            <a:pPr marL="271197" marR="42597" indent="-228600" defTabSz="914400">
              <a:spcBef>
                <a:spcPts val="400"/>
              </a:spcBef>
              <a:buClr>
                <a:srgbClr val="000000"/>
              </a:buClr>
              <a:buFont typeface="Arial"/>
              <a:defRPr sz="2200"/>
            </a:pPr>
            <a:r>
              <a:rPr sz="1200" dirty="0">
                <a:uFill>
                  <a:solidFill>
                    <a:srgbClr val="000000"/>
                  </a:solidFill>
                </a:uFill>
                <a:latin typeface="ＭＳ Ｐゴシック"/>
                <a:ea typeface="ＭＳ Ｐゴシック"/>
                <a:cs typeface="ＭＳ Ｐゴシック"/>
                <a:sym typeface="ＭＳ Ｐゴシック"/>
              </a:rPr>
              <a:t>	</a:t>
            </a:r>
            <a:r>
              <a:rPr sz="1200" dirty="0">
                <a:uFill>
                  <a:solidFill>
                    <a:srgbClr val="000000"/>
                  </a:solidFill>
                </a:uFill>
                <a:latin typeface="Arial"/>
                <a:ea typeface="Arial"/>
                <a:cs typeface="Arial"/>
                <a:sym typeface="Arial"/>
              </a:rPr>
              <a:t>In his 25-page chapter on the doctrine of creation (1871, vol. 1, pp. 550–574), Hodge mentions 6 verses from Genesis, but he discusses none of the Biblical verses relevant to determining the length of the Creation days or the age of the earth.   In a couple of sentences he mentions the young-earth view and the gap theory, but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A.A. Hodge toyed with belief in evolution, open to gap or day-age but not sure if Gen. 1-11 was history</a:t>
            </a:r>
          </a:p>
          <a:p>
            <a:pPr marL="271197" marR="42597" indent="-228600"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B.B. Warfield (1851-1921) open to theistic evolution, but not of man, but not sure</a:t>
            </a:r>
          </a:p>
          <a:p>
            <a:pPr marL="271197" marR="42597" indent="-228600" defTabSz="914400">
              <a:spcBef>
                <a:spcPts val="400"/>
              </a:spcBef>
              <a:buClr>
                <a:srgbClr val="000000"/>
              </a:buClr>
              <a:buFont typeface="Arial"/>
              <a:defRPr sz="2200"/>
            </a:pPr>
            <a:endParaRPr sz="1200" dirty="0">
              <a:uFill>
                <a:solidFill>
                  <a:srgbClr val="000000"/>
                </a:solidFill>
              </a:uFill>
              <a:latin typeface="Arial"/>
              <a:ea typeface="Arial"/>
              <a:cs typeface="Arial"/>
              <a:sym typeface="Arial"/>
            </a:endParaRPr>
          </a:p>
          <a:p>
            <a:pPr marL="271197" marR="42597" indent="-228600"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Based on Joseph </a:t>
            </a:r>
            <a:r>
              <a:rPr sz="1200" dirty="0" err="1">
                <a:uFill>
                  <a:solidFill>
                    <a:srgbClr val="000000"/>
                  </a:solidFill>
                </a:uFill>
                <a:latin typeface="Arial"/>
                <a:ea typeface="Arial"/>
                <a:cs typeface="Arial"/>
                <a:sym typeface="Arial"/>
              </a:rPr>
              <a:t>Pipa</a:t>
            </a:r>
            <a:r>
              <a:rPr sz="1200" dirty="0">
                <a:uFill>
                  <a:solidFill>
                    <a:srgbClr val="000000"/>
                  </a:solidFill>
                </a:uFill>
                <a:latin typeface="Arial"/>
                <a:ea typeface="Arial"/>
                <a:cs typeface="Arial"/>
                <a:sym typeface="Arial"/>
              </a:rPr>
              <a:t> &amp; David Hall, </a:t>
            </a:r>
            <a:r>
              <a:rPr sz="1200" i="1" dirty="0">
                <a:uFill>
                  <a:solidFill>
                    <a:srgbClr val="000000"/>
                  </a:solidFill>
                </a:uFill>
                <a:latin typeface="Arial"/>
                <a:ea typeface="Arial"/>
                <a:cs typeface="Arial"/>
                <a:sym typeface="Arial"/>
              </a:rPr>
              <a:t>Did God Create in Six Days?</a:t>
            </a:r>
            <a:r>
              <a:rPr sz="1200" dirty="0">
                <a:uFill>
                  <a:solidFill>
                    <a:srgbClr val="000000"/>
                  </a:solidFill>
                </a:uFill>
                <a:latin typeface="Arial"/>
                <a:ea typeface="Arial"/>
                <a:cs typeface="Arial"/>
                <a:sym typeface="Arial"/>
              </a:rPr>
              <a:t> (Taylor, SC: Southern Presbyterian Press, 1999), pp 5-15.</a:t>
            </a:r>
          </a:p>
        </p:txBody>
      </p:sp>
    </p:spTree>
    <p:extLst>
      <p:ext uri="{BB962C8B-B14F-4D97-AF65-F5344CB8AC3E}">
        <p14:creationId xmlns:p14="http://schemas.microsoft.com/office/powerpoint/2010/main" val="1298862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 name="Shape 1590"/>
          <p:cNvSpPr>
            <a:spLocks noGrp="1" noRot="1" noChangeAspect="1"/>
          </p:cNvSpPr>
          <p:nvPr>
            <p:ph type="sldImg"/>
          </p:nvPr>
        </p:nvSpPr>
        <p:spPr>
          <a:xfrm>
            <a:off x="381000" y="685800"/>
            <a:ext cx="6096000" cy="3429000"/>
          </a:xfrm>
          <a:prstGeom prst="rect">
            <a:avLst/>
          </a:prstGeom>
        </p:spPr>
        <p:txBody>
          <a:bodyPr/>
          <a:lstStyle/>
          <a:p>
            <a:endParaRPr/>
          </a:p>
        </p:txBody>
      </p:sp>
      <p:sp>
        <p:nvSpPr>
          <p:cNvPr id="1591" name="Shape 1591"/>
          <p:cNvSpPr>
            <a:spLocks noGrp="1"/>
          </p:cNvSpPr>
          <p:nvPr>
            <p:ph type="body" sz="quarter" idx="1"/>
          </p:nvPr>
        </p:nvSpPr>
        <p:spPr>
          <a:prstGeom prst="rect">
            <a:avLst/>
          </a:prstGeom>
        </p:spPr>
        <p:txBody>
          <a:bodyPr/>
          <a:lstStyle/>
          <a:p>
            <a:r>
              <a:rPr dirty="0"/>
              <a:t>Young is Professor Emeritus of Geology at Calvin College in Michigan and son of the famous OT professor, E.J. Young, at Westminster Theological Seminary (1936-68).</a:t>
            </a:r>
            <a:endParaRPr lang="en-US" dirty="0"/>
          </a:p>
          <a:p>
            <a:endParaRPr lang="en-US" dirty="0"/>
          </a:p>
          <a:p>
            <a:pPr marR="457200" defTabSz="457200">
              <a:defRPr sz="7000"/>
            </a:pPr>
            <a:r>
              <a:rPr lang="en-US" altLang="ko-KR" dirty="0"/>
              <a:t>“The Christian who believes that the idea of an ancient earth is unbiblical would do better to deny the validity of any kind of historical geology and insist </a:t>
            </a:r>
          </a:p>
          <a:p>
            <a:pPr marR="457200" defTabSz="457200">
              <a:defRPr sz="7000"/>
            </a:pPr>
            <a:r>
              <a:rPr lang="en-US" altLang="ko-KR" dirty="0"/>
              <a:t>that the rocks must be the product of pure miracle rather than try to explain them in terms of the [</a:t>
            </a:r>
            <a:r>
              <a:rPr lang="en-US" altLang="ko-KR" dirty="0" err="1"/>
              <a:t>Noahic</a:t>
            </a:r>
            <a:r>
              <a:rPr lang="en-US" altLang="ko-KR" dirty="0"/>
              <a:t>] flood.  An examination of the earth </a:t>
            </a:r>
            <a:r>
              <a:rPr lang="en-US" altLang="ko-KR" dirty="0">
                <a:solidFill>
                  <a:srgbClr val="FF9300"/>
                </a:solidFill>
              </a:rPr>
              <a:t>apart from ideological presuppositions</a:t>
            </a:r>
            <a:r>
              <a:rPr lang="en-US" altLang="ko-KR" dirty="0"/>
              <a:t> is bound to lead to the conclusion that it is ancient.”</a:t>
            </a:r>
          </a:p>
          <a:p>
            <a:pPr marR="457200" defTabSz="457200">
              <a:defRPr sz="7000"/>
            </a:pPr>
            <a:endParaRPr lang="en-US" dirty="0"/>
          </a:p>
          <a:p>
            <a:pPr marR="457200" defTabSz="457200">
              <a:defRPr sz="7000"/>
            </a:pPr>
            <a:endParaRPr lang="en-US" dirty="0"/>
          </a:p>
          <a:p>
            <a:pPr marL="0" marR="0" indent="0" defTabSz="825500" eaLnBrk="1" fontAlgn="auto" latinLnBrk="0" hangingPunct="1">
              <a:lnSpc>
                <a:spcPct val="100000"/>
              </a:lnSpc>
              <a:spcBef>
                <a:spcPts val="0"/>
              </a:spcBef>
              <a:spcAft>
                <a:spcPts val="0"/>
              </a:spcAft>
              <a:buClrTx/>
              <a:buSzTx/>
              <a:buFontTx/>
              <a:buNone/>
              <a:tabLst/>
              <a:defRPr/>
            </a:pPr>
            <a:r>
              <a:rPr lang="en-US" altLang="ko-KR" sz="3000" dirty="0">
                <a:effectLst/>
                <a:latin typeface="Lucida Grande"/>
                <a:ea typeface="Lucida Grande"/>
                <a:cs typeface="Lucida Grande"/>
                <a:sym typeface="Lucida Grande"/>
              </a:rPr>
              <a:t>“</a:t>
            </a:r>
            <a:r>
              <a:rPr lang="ko-KR" altLang="ko-KR" sz="3000" dirty="0">
                <a:effectLst/>
                <a:latin typeface="Lucida Grande"/>
                <a:ea typeface="Lucida Grande"/>
                <a:cs typeface="Lucida Grande"/>
                <a:sym typeface="Lucida Grande"/>
              </a:rPr>
              <a:t>지구의 오랜 연대</a:t>
            </a:r>
            <a:r>
              <a:rPr lang="en-US" altLang="ko-KR" sz="3000" dirty="0">
                <a:effectLst/>
                <a:latin typeface="Lucida Grande"/>
                <a:ea typeface="Lucida Grande"/>
                <a:cs typeface="Lucida Grande"/>
                <a:sym typeface="Lucida Grande"/>
              </a:rPr>
              <a:t>(</a:t>
            </a:r>
            <a:r>
              <a:rPr lang="ko-KR" altLang="ko-KR" sz="3000" dirty="0">
                <a:effectLst/>
                <a:latin typeface="Lucida Grande"/>
                <a:ea typeface="Lucida Grande"/>
                <a:cs typeface="Lucida Grande"/>
                <a:sym typeface="Lucida Grande"/>
              </a:rPr>
              <a:t>수</a:t>
            </a:r>
            <a:r>
              <a:rPr lang="ko-KR" altLang="en-US" sz="3000" dirty="0">
                <a:effectLst/>
                <a:latin typeface="Lucida Grande"/>
                <a:ea typeface="Lucida Grande"/>
                <a:cs typeface="Lucida Grande"/>
                <a:sym typeface="Lucida Grande"/>
              </a:rPr>
              <a:t>십 </a:t>
            </a:r>
            <a:r>
              <a:rPr lang="ko-KR" altLang="ko-KR" sz="3000" dirty="0">
                <a:effectLst/>
                <a:latin typeface="Lucida Grande"/>
                <a:ea typeface="Lucida Grande"/>
                <a:cs typeface="Lucida Grande"/>
                <a:sym typeface="Lucida Grande"/>
              </a:rPr>
              <a:t>억년</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설을 이야기합니다</a:t>
            </a:r>
            <a:r>
              <a:rPr lang="en-US" altLang="ko-KR" sz="3000" dirty="0">
                <a:effectLst/>
                <a:latin typeface="Lucida Grande"/>
                <a:ea typeface="Lucida Grande"/>
                <a:cs typeface="Lucida Grande"/>
                <a:sym typeface="Lucida Grande"/>
              </a:rPr>
              <a:t>)</a:t>
            </a:r>
            <a:r>
              <a:rPr lang="ko-KR" altLang="ko-KR" sz="3000" dirty="0">
                <a:effectLst/>
                <a:latin typeface="Lucida Grande"/>
                <a:ea typeface="Lucida Grande"/>
                <a:cs typeface="Lucida Grande"/>
                <a:sym typeface="Lucida Grande"/>
              </a:rPr>
              <a:t>가 </a:t>
            </a:r>
            <a:r>
              <a:rPr lang="ko-KR" altLang="ko-KR" sz="3000" dirty="0" err="1">
                <a:effectLst/>
                <a:latin typeface="Lucida Grande"/>
                <a:ea typeface="Lucida Grande"/>
                <a:cs typeface="Lucida Grande"/>
                <a:sym typeface="Lucida Grande"/>
              </a:rPr>
              <a:t>비성경적이라고</a:t>
            </a:r>
            <a:r>
              <a:rPr lang="ko-KR" altLang="ko-KR" sz="3000" dirty="0">
                <a:effectLst/>
                <a:latin typeface="Lucida Grande"/>
                <a:ea typeface="Lucida Grande"/>
                <a:cs typeface="Lucida Grande"/>
                <a:sym typeface="Lucida Grande"/>
              </a:rPr>
              <a:t> 믿는 그리스도인들은 역사적인 지질학의 어떠한 종류라도 그 타당성을 부정하는 것이고</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암석</a:t>
            </a:r>
            <a:r>
              <a:rPr lang="ko-KR" altLang="en-US" sz="3000" dirty="0">
                <a:effectLst/>
                <a:latin typeface="Lucida Grande"/>
                <a:ea typeface="Lucida Grande"/>
                <a:cs typeface="Lucida Grande"/>
                <a:sym typeface="Lucida Grande"/>
              </a:rPr>
              <a:t>을</a:t>
            </a:r>
            <a:r>
              <a:rPr lang="ko-KR" altLang="ko-KR" sz="3000" dirty="0">
                <a:effectLst/>
                <a:latin typeface="Lucida Grande"/>
                <a:ea typeface="Lucida Grande"/>
                <a:cs typeface="Lucida Grande"/>
                <a:sym typeface="Lucida Grande"/>
              </a:rPr>
              <a:t> </a:t>
            </a:r>
            <a:r>
              <a:rPr lang="ko-KR" altLang="ko-KR" sz="3000" dirty="0" err="1">
                <a:effectLst/>
                <a:latin typeface="Lucida Grande"/>
                <a:ea typeface="Lucida Grande"/>
                <a:cs typeface="Lucida Grande"/>
                <a:sym typeface="Lucida Grande"/>
              </a:rPr>
              <a:t>노아의</a:t>
            </a:r>
            <a:r>
              <a:rPr lang="ko-KR" altLang="ko-KR" sz="3000" dirty="0">
                <a:effectLst/>
                <a:latin typeface="Lucida Grande"/>
                <a:ea typeface="Lucida Grande"/>
                <a:cs typeface="Lucida Grande"/>
                <a:sym typeface="Lucida Grande"/>
              </a:rPr>
              <a:t> 홍수로 설명하</a:t>
            </a:r>
            <a:r>
              <a:rPr lang="ko-KR" altLang="en-US" sz="3000" dirty="0">
                <a:effectLst/>
                <a:latin typeface="Lucida Grande"/>
                <a:ea typeface="Lucida Grande"/>
                <a:cs typeface="Lucida Grande"/>
                <a:sym typeface="Lucida Grande"/>
              </a:rPr>
              <a:t>기 보다는</a:t>
            </a:r>
            <a:r>
              <a:rPr lang="ko-KR" altLang="ko-KR" sz="3000" dirty="0">
                <a:effectLst/>
                <a:latin typeface="Lucida Grande"/>
                <a:ea typeface="Lucida Grande"/>
                <a:cs typeface="Lucida Grande"/>
                <a:sym typeface="Lucida Grande"/>
              </a:rPr>
              <a:t> 순전히 기적의 </a:t>
            </a:r>
            <a:r>
              <a:rPr lang="ko-KR" altLang="en-US" sz="3000" dirty="0">
                <a:effectLst/>
                <a:latin typeface="Lucida Grande"/>
                <a:ea typeface="Lucida Grande"/>
                <a:cs typeface="Lucida Grande"/>
                <a:sym typeface="Lucida Grande"/>
              </a:rPr>
              <a:t>산</a:t>
            </a:r>
            <a:r>
              <a:rPr lang="ko-KR" altLang="ko-KR" sz="3000" dirty="0">
                <a:effectLst/>
                <a:latin typeface="Lucida Grande"/>
                <a:ea typeface="Lucida Grande"/>
                <a:cs typeface="Lucida Grande"/>
                <a:sym typeface="Lucida Grande"/>
              </a:rPr>
              <a:t>물이라고 주장하는 </a:t>
            </a:r>
            <a:r>
              <a:rPr lang="ko-KR" altLang="en-US" sz="3000" dirty="0">
                <a:effectLst/>
                <a:latin typeface="Lucida Grande"/>
                <a:ea typeface="Lucida Grande"/>
                <a:cs typeface="Lucida Grande"/>
                <a:sym typeface="Lucida Grande"/>
              </a:rPr>
              <a:t>것과 다를 바가 없</a:t>
            </a:r>
            <a:r>
              <a:rPr lang="ko-KR" altLang="ko-KR" sz="3000" dirty="0">
                <a:effectLst/>
                <a:latin typeface="Lucida Grande"/>
                <a:ea typeface="Lucida Grande"/>
                <a:cs typeface="Lucida Grande"/>
                <a:sym typeface="Lucida Grande"/>
              </a:rPr>
              <a:t>다</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예를 들면 하나님께서 기적으로 </a:t>
            </a:r>
            <a:r>
              <a:rPr lang="ko-KR" altLang="ko-KR" sz="3000" dirty="0" err="1">
                <a:effectLst/>
                <a:latin typeface="Lucida Grande"/>
                <a:ea typeface="Lucida Grande"/>
                <a:cs typeface="Lucida Grande"/>
                <a:sym typeface="Lucida Grande"/>
              </a:rPr>
              <a:t>그랜드</a:t>
            </a:r>
            <a:r>
              <a:rPr lang="ko-KR" altLang="ko-KR" sz="3000" dirty="0">
                <a:effectLst/>
                <a:latin typeface="Lucida Grande"/>
                <a:ea typeface="Lucida Grande"/>
                <a:cs typeface="Lucida Grande"/>
                <a:sym typeface="Lucida Grande"/>
              </a:rPr>
              <a:t> </a:t>
            </a:r>
            <a:r>
              <a:rPr lang="ko-KR" altLang="ko-KR" sz="3000" dirty="0" err="1">
                <a:effectLst/>
                <a:latin typeface="Lucida Grande"/>
                <a:ea typeface="Lucida Grande"/>
                <a:cs typeface="Lucida Grande"/>
                <a:sym typeface="Lucida Grande"/>
              </a:rPr>
              <a:t>캐니언을</a:t>
            </a:r>
            <a:r>
              <a:rPr lang="ko-KR" altLang="ko-KR" sz="3000" dirty="0">
                <a:effectLst/>
                <a:latin typeface="Lucida Grande"/>
                <a:ea typeface="Lucida Grande"/>
                <a:cs typeface="Lucida Grande"/>
                <a:sym typeface="Lucida Grande"/>
              </a:rPr>
              <a:t> 만드셨다고 말입니다</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이념적인 전제</a:t>
            </a:r>
            <a:r>
              <a:rPr lang="ko-KR" altLang="en-US" sz="3000" dirty="0">
                <a:effectLst/>
                <a:latin typeface="Lucida Grande"/>
                <a:ea typeface="Lucida Grande"/>
                <a:cs typeface="Lucida Grande"/>
                <a:sym typeface="Lucida Grande"/>
              </a:rPr>
              <a:t>를 제외하고</a:t>
            </a:r>
            <a:r>
              <a:rPr lang="ko-KR" altLang="ko-KR" sz="3000" dirty="0">
                <a:effectLst/>
                <a:latin typeface="Lucida Grande"/>
                <a:ea typeface="Lucida Grande"/>
                <a:cs typeface="Lucida Grande"/>
                <a:sym typeface="Lucida Grande"/>
              </a:rPr>
              <a:t> 지구에 대</a:t>
            </a:r>
            <a:r>
              <a:rPr lang="ko-KR" altLang="en-US" sz="3000" dirty="0">
                <a:effectLst/>
                <a:latin typeface="Lucida Grande"/>
                <a:ea typeface="Lucida Grande"/>
                <a:cs typeface="Lucida Grande"/>
                <a:sym typeface="Lucida Grande"/>
              </a:rPr>
              <a:t>해</a:t>
            </a:r>
            <a:r>
              <a:rPr lang="ko-KR" altLang="ko-KR" sz="3000" dirty="0">
                <a:effectLst/>
                <a:latin typeface="Lucida Grande"/>
                <a:ea typeface="Lucida Grande"/>
                <a:cs typeface="Lucida Grande"/>
                <a:sym typeface="Lucida Grande"/>
              </a:rPr>
              <a:t> 연구를 하면 </a:t>
            </a:r>
            <a:r>
              <a:rPr lang="ko-KR" altLang="en-US" sz="3000" dirty="0">
                <a:effectLst/>
                <a:latin typeface="Lucida Grande"/>
                <a:ea typeface="Lucida Grande"/>
                <a:cs typeface="Lucida Grande"/>
                <a:sym typeface="Lucida Grande"/>
              </a:rPr>
              <a:t>지</a:t>
            </a:r>
            <a:r>
              <a:rPr lang="ko-KR" altLang="ko-KR" sz="3000" dirty="0">
                <a:effectLst/>
                <a:latin typeface="Lucida Grande"/>
                <a:ea typeface="Lucida Grande"/>
                <a:cs typeface="Lucida Grande"/>
                <a:sym typeface="Lucida Grande"/>
              </a:rPr>
              <a:t>구가 오래되었다는 결론</a:t>
            </a:r>
            <a:r>
              <a:rPr lang="ko-KR" altLang="en-US" sz="3000" dirty="0">
                <a:effectLst/>
                <a:latin typeface="Lucida Grande"/>
                <a:ea typeface="Lucida Grande"/>
                <a:cs typeface="Lucida Grande"/>
                <a:sym typeface="Lucida Grande"/>
              </a:rPr>
              <a:t>에</a:t>
            </a:r>
            <a:r>
              <a:rPr lang="ko-KR" altLang="ko-KR" sz="3000" dirty="0">
                <a:effectLst/>
                <a:latin typeface="Lucida Grande"/>
                <a:ea typeface="Lucida Grande"/>
                <a:cs typeface="Lucida Grande"/>
                <a:sym typeface="Lucida Grande"/>
              </a:rPr>
              <a:t> </a:t>
            </a:r>
            <a:r>
              <a:rPr lang="ko-KR" altLang="en-US" sz="3000" dirty="0">
                <a:effectLst/>
                <a:latin typeface="Lucida Grande"/>
                <a:ea typeface="Lucida Grande"/>
                <a:cs typeface="Lucida Grande"/>
                <a:sym typeface="Lucida Grande"/>
              </a:rPr>
              <a:t>다다를 수밖에 없</a:t>
            </a:r>
            <a:r>
              <a:rPr lang="ko-KR" altLang="ko-KR" sz="3000" dirty="0">
                <a:effectLst/>
                <a:latin typeface="Lucida Grande"/>
                <a:ea typeface="Lucida Grande"/>
                <a:cs typeface="Lucida Grande"/>
                <a:sym typeface="Lucida Grande"/>
              </a:rPr>
              <a:t>다</a:t>
            </a:r>
            <a:r>
              <a:rPr lang="en-US" altLang="ko-KR" sz="3000" dirty="0">
                <a:effectLst/>
                <a:latin typeface="Lucida Grande"/>
                <a:ea typeface="Lucida Grande"/>
                <a:cs typeface="Lucida Grande"/>
                <a:sym typeface="Lucida Grande"/>
              </a:rPr>
              <a:t>.” </a:t>
            </a:r>
            <a:endParaRPr lang="ko-KR" altLang="ko-KR" sz="3000" dirty="0">
              <a:effectLst/>
              <a:latin typeface="Lucida Grande"/>
              <a:ea typeface="Lucida Grande"/>
              <a:cs typeface="Lucida Grande"/>
              <a:sym typeface="Lucida Grande"/>
            </a:endParaRPr>
          </a:p>
          <a:p>
            <a:endParaRPr dirty="0"/>
          </a:p>
        </p:txBody>
      </p:sp>
    </p:spTree>
    <p:extLst>
      <p:ext uri="{BB962C8B-B14F-4D97-AF65-F5344CB8AC3E}">
        <p14:creationId xmlns:p14="http://schemas.microsoft.com/office/powerpoint/2010/main" val="652436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Shape 159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9" name="Shape 1599"/>
          <p:cNvSpPr>
            <a:spLocks noGrp="1"/>
          </p:cNvSpPr>
          <p:nvPr>
            <p:ph type="body" sz="quarter" idx="1"/>
          </p:nvPr>
        </p:nvSpPr>
        <p:spPr>
          <a:prstGeom prst="rect">
            <a:avLst/>
          </a:prstGeom>
        </p:spPr>
        <p:txBody>
          <a:bodyPr/>
          <a:lstStyle/>
          <a:p>
            <a:pPr defTabSz="457200">
              <a:defRPr sz="7600">
                <a:solidFill>
                  <a:srgbClr val="F4EDB7"/>
                </a:solidFill>
              </a:defRPr>
            </a:pPr>
            <a:r>
              <a:rPr lang="en-US" dirty="0"/>
              <a:t>“I conclude, then that </a:t>
            </a:r>
            <a:r>
              <a:rPr lang="en-US" dirty="0">
                <a:solidFill>
                  <a:srgbClr val="F6A029"/>
                </a:solidFill>
              </a:rPr>
              <a:t>I have no reason to disbelieve the of the geologists</a:t>
            </a:r>
            <a:r>
              <a:rPr lang="en-US" dirty="0"/>
              <a:t>, including their estimate for the age of the earth.  </a:t>
            </a:r>
            <a:r>
              <a:rPr lang="en-US" dirty="0">
                <a:solidFill>
                  <a:srgbClr val="F6A029"/>
                </a:solidFill>
              </a:rPr>
              <a:t>They may be wrong, for all I know</a:t>
            </a:r>
            <a:r>
              <a:rPr lang="en-US" dirty="0"/>
              <a:t>; but if they are wrong, it’s not because they have improperly smuggled </a:t>
            </a:r>
            <a:r>
              <a:rPr lang="en-US" dirty="0">
                <a:solidFill>
                  <a:srgbClr val="FF9300"/>
                </a:solidFill>
              </a:rPr>
              <a:t>philosophical assumptions</a:t>
            </a:r>
            <a:r>
              <a:rPr lang="en-US" dirty="0"/>
              <a:t> into their work.”</a:t>
            </a:r>
          </a:p>
          <a:p>
            <a:pPr defTabSz="457200">
              <a:defRPr sz="7600">
                <a:solidFill>
                  <a:srgbClr val="F4EDB7"/>
                </a:solidFill>
              </a:defRPr>
            </a:pPr>
            <a:endParaRPr lang="en-US" dirty="0"/>
          </a:p>
          <a:p>
            <a:pPr defTabSz="457200">
              <a:defRPr sz="7600">
                <a:solidFill>
                  <a:srgbClr val="F4EDB7"/>
                </a:solidFill>
              </a:defRPr>
            </a:pPr>
            <a:r>
              <a:rPr lang="en-US" altLang="ko-KR" sz="7600" dirty="0">
                <a:effectLst/>
                <a:latin typeface="Lucida Grande"/>
                <a:ea typeface="Lucida Grande"/>
                <a:cs typeface="Lucida Grande"/>
                <a:sym typeface="Lucida Grande"/>
              </a:rPr>
              <a:t>“</a:t>
            </a:r>
            <a:r>
              <a:rPr lang="ko-KR" altLang="ko-KR" sz="7600" dirty="0">
                <a:effectLst/>
                <a:latin typeface="Lucida Grande"/>
                <a:ea typeface="Lucida Grande"/>
                <a:cs typeface="Lucida Grande"/>
                <a:sym typeface="Lucida Grande"/>
              </a:rPr>
              <a:t>나는 지구의 나이에 대한 추</a:t>
            </a:r>
            <a:r>
              <a:rPr lang="ko-KR" altLang="en-US" sz="7600" dirty="0">
                <a:effectLst/>
                <a:latin typeface="Lucida Grande"/>
                <a:ea typeface="Lucida Grande"/>
                <a:cs typeface="Lucida Grande"/>
                <a:sym typeface="Lucida Grande"/>
              </a:rPr>
              <a:t>산</a:t>
            </a:r>
            <a:r>
              <a:rPr lang="ko-KR" altLang="ko-KR" sz="7600" dirty="0">
                <a:effectLst/>
                <a:latin typeface="Lucida Grande"/>
                <a:ea typeface="Lucida Grande"/>
                <a:cs typeface="Lucida Grande"/>
                <a:sym typeface="Lucida Grande"/>
              </a:rPr>
              <a:t>을 비롯</a:t>
            </a:r>
            <a:r>
              <a:rPr lang="ko-KR" altLang="en-US" sz="7600" dirty="0">
                <a:effectLst/>
                <a:latin typeface="Lucida Grande"/>
                <a:ea typeface="Lucida Grande"/>
                <a:cs typeface="Lucida Grande"/>
                <a:sym typeface="Lucida Grande"/>
              </a:rPr>
              <a:t>한</a:t>
            </a:r>
            <a:r>
              <a:rPr lang="ko-KR" altLang="ko-KR" sz="7600" dirty="0">
                <a:effectLst/>
                <a:latin typeface="Lucida Grande"/>
                <a:ea typeface="Lucida Grande"/>
                <a:cs typeface="Lucida Grande"/>
                <a:sym typeface="Lucida Grande"/>
              </a:rPr>
              <a:t> 지질학자들의 </a:t>
            </a:r>
            <a:r>
              <a:rPr lang="ko-KR" altLang="en-US" sz="7600" dirty="0">
                <a:effectLst/>
                <a:latin typeface="Lucida Grande"/>
                <a:ea typeface="Lucida Grande"/>
                <a:cs typeface="Lucida Grande"/>
                <a:sym typeface="Lucida Grande"/>
              </a:rPr>
              <a:t>인정받는</a:t>
            </a:r>
            <a:r>
              <a:rPr lang="ko-KR" altLang="ko-KR" sz="7600" dirty="0">
                <a:effectLst/>
                <a:latin typeface="Lucida Grande"/>
                <a:ea typeface="Lucida Grande"/>
                <a:cs typeface="Lucida Grande"/>
                <a:sym typeface="Lucida Grande"/>
              </a:rPr>
              <a:t> 이론들을 불신할 이유가 없다고 결론</a:t>
            </a:r>
            <a:r>
              <a:rPr lang="en-US" altLang="ko-KR" sz="7600" dirty="0">
                <a:effectLst/>
                <a:latin typeface="Lucida Grande"/>
                <a:ea typeface="Lucida Grande"/>
                <a:cs typeface="Lucida Grande"/>
                <a:sym typeface="Lucida Grande"/>
              </a:rPr>
              <a:t> </a:t>
            </a:r>
            <a:r>
              <a:rPr lang="ko-KR" altLang="en-US" sz="7600" dirty="0">
                <a:effectLst/>
                <a:latin typeface="Lucida Grande"/>
                <a:ea typeface="Lucida Grande"/>
                <a:cs typeface="Lucida Grande"/>
                <a:sym typeface="Lucida Grande"/>
              </a:rPr>
              <a:t>내린</a:t>
            </a:r>
            <a:r>
              <a:rPr lang="ko-KR" altLang="ko-KR" sz="7600" dirty="0">
                <a:effectLst/>
                <a:latin typeface="Lucida Grande"/>
                <a:ea typeface="Lucida Grande"/>
                <a:cs typeface="Lucida Grande"/>
                <a:sym typeface="Lucida Grande"/>
              </a:rPr>
              <a:t>다</a:t>
            </a:r>
            <a:r>
              <a:rPr lang="en-US" altLang="ko-KR" sz="7600" dirty="0">
                <a:effectLst/>
                <a:latin typeface="Lucida Grande"/>
                <a:ea typeface="Lucida Grande"/>
                <a:cs typeface="Lucida Grande"/>
                <a:sym typeface="Lucida Grande"/>
              </a:rPr>
              <a:t>. </a:t>
            </a:r>
            <a:r>
              <a:rPr lang="ko-KR" altLang="en-US" sz="7600" dirty="0">
                <a:effectLst/>
                <a:latin typeface="Lucida Grande"/>
                <a:ea typeface="Lucida Grande"/>
                <a:cs typeface="Lucida Grande"/>
                <a:sym typeface="Lucida Grande"/>
              </a:rPr>
              <a:t>내</a:t>
            </a:r>
            <a:r>
              <a:rPr lang="ko-KR" altLang="ko-KR" sz="7600" dirty="0">
                <a:effectLst/>
                <a:latin typeface="Lucida Grande"/>
                <a:ea typeface="Lucida Grande"/>
                <a:cs typeface="Lucida Grande"/>
                <a:sym typeface="Lucida Grande"/>
              </a:rPr>
              <a:t>가 아는 한 그들이 틀렸을</a:t>
            </a:r>
            <a:r>
              <a:rPr lang="en-US" altLang="ko-KR" sz="7600" dirty="0">
                <a:effectLst/>
                <a:latin typeface="Lucida Grande"/>
                <a:ea typeface="Lucida Grande"/>
                <a:cs typeface="Lucida Grande"/>
                <a:sym typeface="Lucida Grande"/>
              </a:rPr>
              <a:t> </a:t>
            </a:r>
            <a:r>
              <a:rPr lang="ko-KR" altLang="ko-KR" sz="7600" dirty="0">
                <a:effectLst/>
                <a:latin typeface="Lucida Grande"/>
                <a:ea typeface="Lucida Grande"/>
                <a:cs typeface="Lucida Grande"/>
                <a:sym typeface="Lucida Grande"/>
              </a:rPr>
              <a:t>수도 있</a:t>
            </a:r>
            <a:r>
              <a:rPr lang="ko-KR" altLang="en-US" sz="7600" dirty="0">
                <a:effectLst/>
                <a:latin typeface="Lucida Grande"/>
                <a:ea typeface="Lucida Grande"/>
                <a:cs typeface="Lucida Grande"/>
                <a:sym typeface="Lucida Grande"/>
              </a:rPr>
              <a:t>다</a:t>
            </a:r>
            <a:r>
              <a:rPr lang="en-US" altLang="ko-KR" sz="7600" dirty="0">
                <a:effectLst/>
                <a:latin typeface="Lucida Grande"/>
                <a:ea typeface="Lucida Grande"/>
                <a:cs typeface="Lucida Grande"/>
                <a:sym typeface="Lucida Grande"/>
              </a:rPr>
              <a:t>. </a:t>
            </a:r>
            <a:r>
              <a:rPr lang="ko-KR" altLang="en-US" sz="7600" dirty="0">
                <a:effectLst/>
                <a:latin typeface="Lucida Grande"/>
                <a:ea typeface="Lucida Grande"/>
                <a:cs typeface="Lucida Grande"/>
                <a:sym typeface="Lucida Grande"/>
              </a:rPr>
              <a:t>그러나</a:t>
            </a:r>
            <a:r>
              <a:rPr lang="ko-KR" altLang="ko-KR" sz="7600" dirty="0">
                <a:effectLst/>
                <a:latin typeface="Lucida Grande"/>
                <a:ea typeface="Lucida Grande"/>
                <a:cs typeface="Lucida Grande"/>
                <a:sym typeface="Lucida Grande"/>
              </a:rPr>
              <a:t> 그들이 틀렸다</a:t>
            </a:r>
            <a:r>
              <a:rPr lang="ko-KR" altLang="en-US" sz="7600" dirty="0">
                <a:effectLst/>
                <a:latin typeface="Lucida Grande"/>
                <a:ea typeface="Lucida Grande"/>
                <a:cs typeface="Lucida Grande"/>
                <a:sym typeface="Lucida Grande"/>
              </a:rPr>
              <a:t>면</a:t>
            </a:r>
            <a:r>
              <a:rPr lang="en-US" altLang="ko-KR" sz="7600" dirty="0">
                <a:effectLst/>
                <a:latin typeface="Lucida Grande"/>
                <a:ea typeface="Lucida Grande"/>
                <a:cs typeface="Lucida Grande"/>
                <a:sym typeface="Lucida Grande"/>
              </a:rPr>
              <a:t>, </a:t>
            </a:r>
            <a:r>
              <a:rPr lang="ko-KR" altLang="en-US" sz="7600" dirty="0">
                <a:effectLst/>
                <a:latin typeface="Lucida Grande"/>
                <a:ea typeface="Lucida Grande"/>
                <a:cs typeface="Lucida Grande"/>
                <a:sym typeface="Lucida Grande"/>
              </a:rPr>
              <a:t>그것은</a:t>
            </a:r>
            <a:r>
              <a:rPr lang="en-US" altLang="ko-KR" sz="7600" dirty="0">
                <a:effectLst/>
                <a:latin typeface="Lucida Grande"/>
                <a:ea typeface="Lucida Grande"/>
                <a:cs typeface="Lucida Grande"/>
                <a:sym typeface="Lucida Grande"/>
              </a:rPr>
              <a:t> </a:t>
            </a:r>
            <a:r>
              <a:rPr lang="ko-KR" altLang="ko-KR" sz="7600" dirty="0">
                <a:effectLst/>
                <a:latin typeface="Lucida Grande"/>
                <a:ea typeface="Lucida Grande"/>
                <a:cs typeface="Lucida Grande"/>
                <a:sym typeface="Lucida Grande"/>
              </a:rPr>
              <a:t>그들이 철학적 전제를</a:t>
            </a:r>
            <a:r>
              <a:rPr lang="en-US" altLang="ko-KR" sz="7600" dirty="0">
                <a:effectLst/>
                <a:latin typeface="Lucida Grande"/>
                <a:ea typeface="Lucida Grande"/>
                <a:cs typeface="Lucida Grande"/>
                <a:sym typeface="Lucida Grande"/>
              </a:rPr>
              <a:t> </a:t>
            </a:r>
            <a:r>
              <a:rPr lang="ko-KR" altLang="en-US" sz="7600" dirty="0">
                <a:effectLst/>
                <a:latin typeface="Lucida Grande"/>
                <a:ea typeface="Lucida Grande"/>
                <a:cs typeface="Lucida Grande"/>
                <a:sym typeface="Lucida Grande"/>
              </a:rPr>
              <a:t>부당하게</a:t>
            </a:r>
            <a:r>
              <a:rPr lang="ko-KR" altLang="ko-KR" sz="7600" dirty="0">
                <a:effectLst/>
                <a:latin typeface="Lucida Grande"/>
                <a:ea typeface="Lucida Grande"/>
                <a:cs typeface="Lucida Grande"/>
                <a:sym typeface="Lucida Grande"/>
              </a:rPr>
              <a:t> 몰래 끼워</a:t>
            </a:r>
            <a:r>
              <a:rPr lang="en-US" altLang="ko-KR" sz="7600" dirty="0">
                <a:effectLst/>
                <a:latin typeface="Lucida Grande"/>
                <a:ea typeface="Lucida Grande"/>
                <a:cs typeface="Lucida Grande"/>
                <a:sym typeface="Lucida Grande"/>
              </a:rPr>
              <a:t> </a:t>
            </a:r>
            <a:r>
              <a:rPr lang="ko-KR" altLang="ko-KR" sz="7600" dirty="0">
                <a:effectLst/>
                <a:latin typeface="Lucida Grande"/>
                <a:ea typeface="Lucida Grande"/>
                <a:cs typeface="Lucida Grande"/>
                <a:sym typeface="Lucida Grande"/>
              </a:rPr>
              <a:t>넣</a:t>
            </a:r>
            <a:r>
              <a:rPr lang="ko-KR" altLang="en-US" sz="7600" dirty="0">
                <a:effectLst/>
                <a:latin typeface="Lucida Grande"/>
                <a:ea typeface="Lucida Grande"/>
                <a:cs typeface="Lucida Grande"/>
                <a:sym typeface="Lucida Grande"/>
              </a:rPr>
              <a:t>었</a:t>
            </a:r>
            <a:r>
              <a:rPr lang="ko-KR" altLang="ko-KR" sz="7600" dirty="0">
                <a:effectLst/>
                <a:latin typeface="Lucida Grande"/>
                <a:ea typeface="Lucida Grande"/>
                <a:cs typeface="Lucida Grande"/>
                <a:sym typeface="Lucida Grande"/>
              </a:rPr>
              <a:t>기 때문</a:t>
            </a:r>
            <a:r>
              <a:rPr lang="ko-KR" altLang="en-US" sz="7600" dirty="0">
                <a:effectLst/>
                <a:latin typeface="Lucida Grande"/>
                <a:ea typeface="Lucida Grande"/>
                <a:cs typeface="Lucida Grande"/>
                <a:sym typeface="Lucida Grande"/>
              </a:rPr>
              <a:t>이</a:t>
            </a:r>
            <a:r>
              <a:rPr lang="ko-KR" altLang="ko-KR" sz="7600" dirty="0">
                <a:effectLst/>
                <a:latin typeface="Lucida Grande"/>
                <a:ea typeface="Lucida Grande"/>
                <a:cs typeface="Lucida Grande"/>
                <a:sym typeface="Lucida Grande"/>
              </a:rPr>
              <a:t> 아</a:t>
            </a:r>
            <a:r>
              <a:rPr lang="ko-KR" altLang="en-US" sz="7600" dirty="0">
                <a:effectLst/>
                <a:latin typeface="Lucida Grande"/>
                <a:ea typeface="Lucida Grande"/>
                <a:cs typeface="Lucida Grande"/>
                <a:sym typeface="Lucida Grande"/>
              </a:rPr>
              <a:t>니</a:t>
            </a:r>
            <a:r>
              <a:rPr lang="ko-KR" altLang="ko-KR" sz="7600" dirty="0">
                <a:effectLst/>
                <a:latin typeface="Lucida Grande"/>
                <a:ea typeface="Lucida Grande"/>
                <a:cs typeface="Lucida Grande"/>
                <a:sym typeface="Lucida Grande"/>
              </a:rPr>
              <a:t>다</a:t>
            </a:r>
            <a:r>
              <a:rPr lang="en-US" altLang="ko-KR" sz="7600" dirty="0">
                <a:effectLst/>
                <a:latin typeface="Lucida Grande"/>
                <a:ea typeface="Lucida Grande"/>
                <a:cs typeface="Lucida Grande"/>
                <a:sym typeface="Lucida Grande"/>
              </a:rPr>
              <a:t>.” </a:t>
            </a:r>
            <a:endParaRPr lang="en-US" dirty="0"/>
          </a:p>
          <a:p>
            <a:pPr marR="457200" defTabSz="457200">
              <a:defRPr sz="2000">
                <a:latin typeface="Times New Roman"/>
                <a:ea typeface="Times New Roman"/>
                <a:cs typeface="Times New Roman"/>
                <a:sym typeface="Times New Roman"/>
              </a:defRPr>
            </a:pPr>
            <a:endParaRPr lang="en-US" dirty="0"/>
          </a:p>
          <a:p>
            <a:pPr marR="457200" defTabSz="457200">
              <a:defRPr sz="2000">
                <a:latin typeface="Times New Roman"/>
                <a:ea typeface="Times New Roman"/>
                <a:cs typeface="Times New Roman"/>
                <a:sym typeface="Times New Roman"/>
              </a:defRPr>
            </a:pPr>
            <a:r>
              <a:rPr dirty="0"/>
              <a:t>OT prof at Covenant Theological Seminary</a:t>
            </a:r>
            <a:r>
              <a:rPr lang="en-US" dirty="0"/>
              <a:t> in St. Louis</a:t>
            </a:r>
            <a:endParaRPr dirty="0"/>
          </a:p>
          <a:p>
            <a:pPr marR="457200" defTabSz="457200">
              <a:defRPr sz="2000">
                <a:latin typeface="Times New Roman"/>
                <a:ea typeface="Times New Roman"/>
                <a:cs typeface="Times New Roman"/>
                <a:sym typeface="Times New Roman"/>
              </a:defRPr>
            </a:pPr>
            <a:r>
              <a:rPr dirty="0"/>
              <a:t>Editor of the OT notes </a:t>
            </a:r>
            <a:r>
              <a:rPr lang="en-US" dirty="0"/>
              <a:t>in</a:t>
            </a:r>
            <a:r>
              <a:rPr dirty="0"/>
              <a:t> the ESV Study Bible </a:t>
            </a:r>
          </a:p>
          <a:p>
            <a:pPr marR="457200" defTabSz="457200">
              <a:defRPr sz="1200">
                <a:latin typeface="Times New Roman"/>
                <a:ea typeface="Times New Roman"/>
                <a:cs typeface="Times New Roman"/>
                <a:sym typeface="Times New Roman"/>
              </a:defRPr>
            </a:pPr>
            <a:endParaRPr dirty="0"/>
          </a:p>
          <a:p>
            <a:pPr marR="457200" defTabSz="457200">
              <a:defRPr sz="1200">
                <a:latin typeface="Times New Roman"/>
                <a:ea typeface="Times New Roman"/>
                <a:cs typeface="Times New Roman"/>
                <a:sym typeface="Times New Roman"/>
              </a:defRPr>
            </a:pPr>
            <a:r>
              <a:rPr dirty="0"/>
              <a:t>Picture: </a:t>
            </a:r>
            <a:r>
              <a:rPr u="sng" dirty="0">
                <a:hlinkClick r:id="rId3"/>
              </a:rPr>
              <a:t>http://www.wts.edu/stayinformed/view.html?id=1225</a:t>
            </a:r>
            <a:r>
              <a:rPr dirty="0"/>
              <a:t>, accessed 2013 Mar 4</a:t>
            </a:r>
          </a:p>
        </p:txBody>
      </p:sp>
    </p:spTree>
    <p:extLst>
      <p:ext uri="{BB962C8B-B14F-4D97-AF65-F5344CB8AC3E}">
        <p14:creationId xmlns:p14="http://schemas.microsoft.com/office/powerpoint/2010/main" val="3994203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Shape 1606"/>
          <p:cNvSpPr>
            <a:spLocks noGrp="1" noRot="1" noChangeAspect="1"/>
          </p:cNvSpPr>
          <p:nvPr>
            <p:ph type="sldImg"/>
          </p:nvPr>
        </p:nvSpPr>
        <p:spPr>
          <a:xfrm>
            <a:off x="381000" y="685800"/>
            <a:ext cx="6096000" cy="3429000"/>
          </a:xfrm>
          <a:prstGeom prst="rect">
            <a:avLst/>
          </a:prstGeom>
        </p:spPr>
        <p:txBody>
          <a:bodyPr/>
          <a:lstStyle/>
          <a:p>
            <a:endParaRPr/>
          </a:p>
        </p:txBody>
      </p:sp>
      <p:sp>
        <p:nvSpPr>
          <p:cNvPr id="1607" name="Shape 1607"/>
          <p:cNvSpPr>
            <a:spLocks noGrp="1"/>
          </p:cNvSpPr>
          <p:nvPr>
            <p:ph type="body" sz="quarter" idx="1"/>
          </p:nvPr>
        </p:nvSpPr>
        <p:spPr>
          <a:prstGeom prst="rect">
            <a:avLst/>
          </a:prstGeom>
        </p:spPr>
        <p:txBody>
          <a:bodyPr/>
          <a:lstStyle/>
          <a:p>
            <a:r>
              <a:rPr dirty="0"/>
              <a:t>As of 2016 April 24, the text has been translated into 12 major languages with 6 more in progress: </a:t>
            </a:r>
            <a:r>
              <a:rPr u="sng" dirty="0">
                <a:hlinkClick r:id="rId3"/>
              </a:rPr>
              <a:t>http://www.waynegrudem.com/how-can-i-find-your-book-systematic-theology-in-other-languages/</a:t>
            </a:r>
            <a:r>
              <a:rPr dirty="0"/>
              <a:t>, accessed 2018 June 5.</a:t>
            </a:r>
            <a:endParaRPr lang="en-US" dirty="0"/>
          </a:p>
          <a:p>
            <a:endParaRPr lang="en-US" dirty="0"/>
          </a:p>
          <a:p>
            <a:endParaRPr lang="en-US" dirty="0"/>
          </a:p>
          <a:p>
            <a:pPr defTabSz="457200">
              <a:defRPr>
                <a:solidFill>
                  <a:srgbClr val="FFFFFF"/>
                </a:solidFill>
              </a:defRPr>
            </a:pPr>
            <a:r>
              <a:rPr lang="en-US" altLang="ko-KR" dirty="0">
                <a:solidFill>
                  <a:srgbClr val="F4EDB7"/>
                </a:solidFill>
              </a:rPr>
              <a:t>“Although our conclusions are </a:t>
            </a:r>
          </a:p>
          <a:p>
            <a:pPr defTabSz="457200">
              <a:defRPr>
                <a:solidFill>
                  <a:srgbClr val="FFFFFF"/>
                </a:solidFill>
              </a:defRPr>
            </a:pPr>
            <a:r>
              <a:rPr lang="en-US" altLang="ko-KR" dirty="0">
                <a:solidFill>
                  <a:srgbClr val="F4EDB7"/>
                </a:solidFill>
              </a:rPr>
              <a:t>tentative, at this point in our </a:t>
            </a:r>
          </a:p>
          <a:p>
            <a:pPr defTabSz="457200">
              <a:defRPr>
                <a:solidFill>
                  <a:srgbClr val="FFFFFF"/>
                </a:solidFill>
              </a:defRPr>
            </a:pPr>
            <a:r>
              <a:rPr lang="en-US" altLang="ko-KR" dirty="0">
                <a:solidFill>
                  <a:srgbClr val="F4EDB7"/>
                </a:solidFill>
              </a:rPr>
              <a:t>understanding, Scripture seems to </a:t>
            </a:r>
          </a:p>
          <a:p>
            <a:pPr defTabSz="457200">
              <a:defRPr>
                <a:solidFill>
                  <a:srgbClr val="FFFFFF"/>
                </a:solidFill>
              </a:defRPr>
            </a:pPr>
            <a:r>
              <a:rPr lang="en-US" altLang="ko-KR" dirty="0">
                <a:solidFill>
                  <a:srgbClr val="F4EDB7"/>
                </a:solidFill>
              </a:rPr>
              <a:t>be more easily understood to </a:t>
            </a:r>
          </a:p>
          <a:p>
            <a:pPr defTabSz="457200">
              <a:defRPr>
                <a:solidFill>
                  <a:srgbClr val="FFFFFF"/>
                </a:solidFill>
              </a:defRPr>
            </a:pPr>
            <a:r>
              <a:rPr lang="en-US" altLang="ko-KR" dirty="0">
                <a:solidFill>
                  <a:srgbClr val="F4EDB7"/>
                </a:solidFill>
                <a:latin typeface="DejaVu Sans Condensed Oblique"/>
                <a:ea typeface="DejaVu Sans Condensed Oblique"/>
                <a:cs typeface="DejaVu Sans Condensed Oblique"/>
                <a:sym typeface="DejaVu Sans Condensed Oblique"/>
              </a:rPr>
              <a:t>suggest</a:t>
            </a:r>
            <a:r>
              <a:rPr lang="en-US" altLang="ko-KR" dirty="0">
                <a:solidFill>
                  <a:srgbClr val="F4EDB7"/>
                </a:solidFill>
              </a:rPr>
              <a:t> (but not to require) a </a:t>
            </a:r>
          </a:p>
          <a:p>
            <a:pPr defTabSz="457200">
              <a:defRPr>
                <a:solidFill>
                  <a:srgbClr val="FFFFFF"/>
                </a:solidFill>
              </a:defRPr>
            </a:pPr>
            <a:r>
              <a:rPr lang="en-US" altLang="ko-KR" dirty="0">
                <a:solidFill>
                  <a:srgbClr val="F4EDB7"/>
                </a:solidFill>
              </a:rPr>
              <a:t>young-earth view, while the</a:t>
            </a:r>
            <a:r>
              <a:rPr lang="en-US" altLang="ko-KR" dirty="0"/>
              <a:t> </a:t>
            </a:r>
          </a:p>
          <a:p>
            <a:pPr defTabSz="457200">
              <a:defRPr>
                <a:solidFill>
                  <a:srgbClr val="FFFFFF"/>
                </a:solidFill>
              </a:defRPr>
            </a:pPr>
            <a:r>
              <a:rPr lang="en-US" altLang="ko-KR" dirty="0">
                <a:solidFill>
                  <a:srgbClr val="F6A029"/>
                </a:solidFill>
              </a:rPr>
              <a:t>observable facts</a:t>
            </a:r>
            <a:r>
              <a:rPr lang="en-US" altLang="ko-KR" dirty="0"/>
              <a:t> </a:t>
            </a:r>
            <a:r>
              <a:rPr lang="en-US" altLang="ko-KR" dirty="0">
                <a:solidFill>
                  <a:srgbClr val="F4EDB7"/>
                </a:solidFill>
              </a:rPr>
              <a:t>of creation seem </a:t>
            </a:r>
          </a:p>
          <a:p>
            <a:pPr defTabSz="457200">
              <a:defRPr>
                <a:solidFill>
                  <a:srgbClr val="FFFFFF"/>
                </a:solidFill>
              </a:defRPr>
            </a:pPr>
            <a:r>
              <a:rPr lang="en-US" altLang="ko-KR" dirty="0">
                <a:solidFill>
                  <a:srgbClr val="F4EDB7"/>
                </a:solidFill>
              </a:rPr>
              <a:t>increasingly to</a:t>
            </a:r>
            <a:r>
              <a:rPr lang="en-US" altLang="ko-KR" dirty="0"/>
              <a:t> </a:t>
            </a:r>
            <a:r>
              <a:rPr lang="en-US" altLang="ko-KR" dirty="0">
                <a:solidFill>
                  <a:srgbClr val="F6A029"/>
                </a:solidFill>
              </a:rPr>
              <a:t>favor an old-earth view</a:t>
            </a:r>
            <a:r>
              <a:rPr lang="en-US" altLang="ko-KR" dirty="0">
                <a:solidFill>
                  <a:srgbClr val="FEFCDD"/>
                </a:solidFill>
              </a:rPr>
              <a:t>.”</a:t>
            </a:r>
          </a:p>
          <a:p>
            <a:pPr defTabSz="457200">
              <a:defRPr>
                <a:solidFill>
                  <a:srgbClr val="FFFFFF"/>
                </a:solidFill>
              </a:defRPr>
            </a:pPr>
            <a:endParaRPr lang="en-US" dirty="0">
              <a:solidFill>
                <a:srgbClr val="FEFCDD"/>
              </a:solidFill>
            </a:endParaRPr>
          </a:p>
          <a:p>
            <a:pPr defTabSz="457200">
              <a:defRPr>
                <a:solidFill>
                  <a:srgbClr val="FFFFFF"/>
                </a:solidFill>
              </a:defRPr>
            </a:pPr>
            <a:endParaRPr lang="en-US" dirty="0">
              <a:solidFill>
                <a:srgbClr val="FEFCDD"/>
              </a:solidFill>
            </a:endParaRPr>
          </a:p>
          <a:p>
            <a:pPr defTabSz="457200">
              <a:defRPr>
                <a:solidFill>
                  <a:srgbClr val="FFFFFF"/>
                </a:solidFill>
              </a:defRPr>
            </a:pP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우리가 내리는 결론은 잠정적이긴 하지만</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성경을 우리가 이해하는 바로는 젊은 지구 관점을 </a:t>
            </a:r>
            <a:r>
              <a:rPr lang="ko-KR" altLang="en-US" sz="3000" dirty="0">
                <a:effectLst/>
                <a:latin typeface="Lucida Grande"/>
                <a:ea typeface="Lucida Grande"/>
                <a:cs typeface="Lucida Grande"/>
                <a:sym typeface="Lucida Grande"/>
              </a:rPr>
              <a:t>뒷받침</a:t>
            </a:r>
            <a:r>
              <a:rPr lang="ko-KR" altLang="ko-KR" sz="3000" dirty="0">
                <a:effectLst/>
                <a:latin typeface="Lucida Grande"/>
                <a:ea typeface="Lucida Grande"/>
                <a:cs typeface="Lucida Grande"/>
                <a:sym typeface="Lucida Grande"/>
              </a:rPr>
              <a:t>하는 것처럼 보인다</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창조에 대해 관찰이 가능한 사실들은 점점 </a:t>
            </a:r>
            <a:r>
              <a:rPr lang="ko-KR" altLang="ko-KR" sz="3000" dirty="0" err="1">
                <a:effectLst/>
                <a:latin typeface="Lucida Grande"/>
                <a:ea typeface="Lucida Grande"/>
                <a:cs typeface="Lucida Grande"/>
                <a:sym typeface="Lucida Grande"/>
              </a:rPr>
              <a:t>오랜된</a:t>
            </a:r>
            <a:r>
              <a:rPr lang="ko-KR" altLang="ko-KR" sz="3000" dirty="0">
                <a:effectLst/>
                <a:latin typeface="Lucida Grande"/>
                <a:ea typeface="Lucida Grande"/>
                <a:cs typeface="Lucida Grande"/>
                <a:sym typeface="Lucida Grande"/>
              </a:rPr>
              <a:t> 지구에 대한 관점을 옹호하는 것처럼 보이기는 하지만 말이다</a:t>
            </a:r>
            <a:r>
              <a:rPr lang="en-US" altLang="ko-KR" sz="3000" dirty="0">
                <a:effectLst/>
                <a:latin typeface="Lucida Grande"/>
                <a:ea typeface="Lucida Grande"/>
                <a:cs typeface="Lucida Grande"/>
                <a:sym typeface="Lucida Grande"/>
              </a:rPr>
              <a:t>.” </a:t>
            </a:r>
            <a:endParaRPr dirty="0"/>
          </a:p>
        </p:txBody>
      </p:sp>
    </p:spTree>
    <p:extLst>
      <p:ext uri="{BB962C8B-B14F-4D97-AF65-F5344CB8AC3E}">
        <p14:creationId xmlns:p14="http://schemas.microsoft.com/office/powerpoint/2010/main" val="2508568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1000" y="685800"/>
            <a:ext cx="6096000" cy="3429000"/>
          </a:xfrm>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pPr marR="457200">
              <a:lnSpc>
                <a:spcPct val="100000"/>
              </a:lnSpc>
              <a:defRPr sz="2400">
                <a:latin typeface="Times New Roman"/>
                <a:ea typeface="Times New Roman"/>
                <a:cs typeface="Times New Roman"/>
                <a:sym typeface="Times New Roman"/>
              </a:defRPr>
            </a:pPr>
            <a:r>
              <a:rPr dirty="0"/>
              <a:t>Yet there is no evidence in his 1983 or 1998 (revised) and 2013 (revised) editions of his theology text that he has read young-earth creationist critiques of that supposed geological evidence.  In fact he only refers to 2 YEC books, 1 from 1857 (Phillip Gosse’s </a:t>
            </a:r>
            <a:r>
              <a:rPr i="1" dirty="0"/>
              <a:t>Omphalos</a:t>
            </a:r>
            <a:r>
              <a:rPr dirty="0"/>
              <a:t>, mistakenly dated by Erickson at 1957), 1 from 1923 (a flood geology book by Adventist George McCready Price--Erickson ignored Whitcomb and Morris’s </a:t>
            </a:r>
            <a:r>
              <a:rPr i="1" dirty="0"/>
              <a:t>The Genesis Flood</a:t>
            </a:r>
            <a:r>
              <a:rPr dirty="0"/>
              <a:t>!).  But he does refer to a number of OEC and ID books and authors.</a:t>
            </a:r>
          </a:p>
          <a:p>
            <a:pPr defTabSz="825500">
              <a:lnSpc>
                <a:spcPct val="100000"/>
              </a:lnSpc>
              <a:defRPr sz="2400">
                <a:latin typeface="Lucida Grande"/>
                <a:ea typeface="Lucida Grande"/>
                <a:cs typeface="Lucida Grande"/>
                <a:sym typeface="Lucida Grande"/>
              </a:defRPr>
            </a:pPr>
            <a:endParaRPr dirty="0"/>
          </a:p>
          <a:p>
            <a:pPr defTabSz="825500">
              <a:lnSpc>
                <a:spcPct val="100000"/>
              </a:lnSpc>
              <a:defRPr sz="2400">
                <a:latin typeface="Lucida Grande"/>
                <a:ea typeface="Lucida Grande"/>
                <a:cs typeface="Lucida Grande"/>
                <a:sym typeface="Lucida Grande"/>
              </a:defRPr>
            </a:pPr>
            <a:r>
              <a:rPr dirty="0"/>
              <a:t>picture of Erickson: </a:t>
            </a:r>
            <a:r>
              <a:rPr u="sng" dirty="0">
                <a:hlinkClick r:id="rId3"/>
              </a:rPr>
              <a:t>http://www.uu.edu/dockery/tenyears/guests.htm</a:t>
            </a:r>
            <a:r>
              <a:rPr dirty="0"/>
              <a:t>, accessed 19 July 2013</a:t>
            </a:r>
            <a:endParaRPr lang="en-US" dirty="0"/>
          </a:p>
          <a:p>
            <a:pPr defTabSz="825500">
              <a:lnSpc>
                <a:spcPct val="100000"/>
              </a:lnSpc>
              <a:defRPr sz="2400">
                <a:latin typeface="Lucida Grande"/>
                <a:ea typeface="Lucida Grande"/>
                <a:cs typeface="Lucida Grande"/>
                <a:sym typeface="Lucida Grande"/>
              </a:defRPr>
            </a:pPr>
            <a:endParaRPr lang="en-US" dirty="0"/>
          </a:p>
          <a:p>
            <a:pPr defTabSz="825500">
              <a:lnSpc>
                <a:spcPct val="100000"/>
              </a:lnSpc>
              <a:defRPr sz="2400">
                <a:latin typeface="Lucida Grande"/>
                <a:ea typeface="Lucida Grande"/>
                <a:cs typeface="Lucida Grande"/>
                <a:sym typeface="Lucida Grande"/>
              </a:defRPr>
            </a:pPr>
            <a:endParaRPr lang="en-US" dirty="0"/>
          </a:p>
          <a:p>
            <a:pPr marL="0" marR="0" lvl="0" indent="0" algn="l" defTabSz="825500" rtl="0" eaLnBrk="1" fontAlgn="auto" latinLnBrk="0" hangingPunct="1">
              <a:lnSpc>
                <a:spcPct val="100000"/>
              </a:lnSpc>
              <a:spcBef>
                <a:spcPts val="0"/>
              </a:spcBef>
              <a:spcAft>
                <a:spcPts val="0"/>
              </a:spcAft>
              <a:buClrTx/>
              <a:buSzTx/>
              <a:buFontTx/>
              <a:buNone/>
              <a:tabLst/>
              <a:defRPr sz="2400">
                <a:latin typeface="Lucida Grande"/>
                <a:ea typeface="Lucida Grande"/>
                <a:cs typeface="Lucida Grande"/>
                <a:sym typeface="Lucida Grande"/>
              </a:defRPr>
            </a:pPr>
            <a:r>
              <a:rPr kumimoji="0" lang="en-US" altLang="ko-KR" sz="2400" b="0" i="0" u="none" strike="noStrike" kern="0" cap="none" spc="0" normalizeH="0" baseline="0" noProof="0" dirty="0">
                <a:ln>
                  <a:noFill/>
                </a:ln>
                <a:solidFill>
                  <a:srgbClr val="FEFCDC"/>
                </a:solidFill>
                <a:effectLst/>
                <a:uLnTx/>
                <a:uFillTx/>
                <a:latin typeface="DejaVu Sans Condensed"/>
                <a:ea typeface="DejaVu Sans Condensed"/>
                <a:cs typeface="DejaVu Sans Condensed"/>
                <a:sym typeface="DejaVu Sans Condensed"/>
              </a:rPr>
              <a:t>“At present, the view which I find most satisfactory is a variation of the age-day theory. There are too many exegetical difficulties attached to the gap theory, while the flood theory involves too great a strain upon the </a:t>
            </a:r>
            <a:r>
              <a:rPr kumimoji="0" lang="en-US" altLang="ko-KR" sz="2400" b="0" i="0" u="none" strike="noStrike" kern="0" cap="none" spc="0" normalizeH="0" baseline="0" noProof="0" dirty="0">
                <a:ln>
                  <a:noFill/>
                </a:ln>
                <a:solidFill>
                  <a:srgbClr val="FF9300"/>
                </a:solidFill>
                <a:effectLst/>
                <a:uLnTx/>
                <a:uFillTx/>
                <a:latin typeface="DejaVu Sans Condensed"/>
                <a:ea typeface="DejaVu Sans Condensed"/>
                <a:cs typeface="DejaVu Sans Condensed"/>
                <a:sym typeface="DejaVu Sans Condensed"/>
              </a:rPr>
              <a:t>geological evidence</a:t>
            </a:r>
            <a:r>
              <a:rPr kumimoji="0" lang="en-US" altLang="ko-KR" sz="2400" b="0" i="0" u="none" strike="noStrike" kern="0" cap="none" spc="0" normalizeH="0" baseline="0" noProof="0" dirty="0">
                <a:ln>
                  <a:noFill/>
                </a:ln>
                <a:solidFill>
                  <a:srgbClr val="FEFCDC"/>
                </a:solidFill>
                <a:effectLst/>
                <a:uLnTx/>
                <a:uFillTx/>
                <a:latin typeface="DejaVu Sans Condensed"/>
                <a:ea typeface="DejaVu Sans Condensed"/>
                <a:cs typeface="DejaVu Sans Condensed"/>
                <a:sym typeface="DejaVu Sans Condensed"/>
              </a:rPr>
              <a:t>.”</a:t>
            </a:r>
          </a:p>
          <a:p>
            <a:pPr defTabSz="825500">
              <a:lnSpc>
                <a:spcPct val="100000"/>
              </a:lnSpc>
              <a:defRPr sz="2400">
                <a:latin typeface="Lucida Grande"/>
                <a:ea typeface="Lucida Grande"/>
                <a:cs typeface="Lucida Grande"/>
                <a:sym typeface="Lucida Grande"/>
              </a:defRPr>
            </a:pPr>
            <a:endParaRPr lang="en-US" dirty="0"/>
          </a:p>
          <a:p>
            <a:pPr defTabSz="825500">
              <a:lnSpc>
                <a:spcPct val="100000"/>
              </a:lnSpc>
              <a:defRPr sz="2400">
                <a:latin typeface="Lucida Grande"/>
                <a:ea typeface="Lucida Grande"/>
                <a:cs typeface="Lucida Grande"/>
                <a:sym typeface="Lucida Grande"/>
              </a:defRPr>
            </a:pPr>
            <a:r>
              <a:rPr lang="en-US" altLang="ko-KR" dirty="0"/>
              <a:t>"</a:t>
            </a:r>
            <a:r>
              <a:rPr lang="ko-KR" altLang="en-US" dirty="0"/>
              <a:t>현재 내가 가장 만족스럽게 생각하는 견해는 변형된 날</a:t>
            </a:r>
            <a:r>
              <a:rPr lang="en-US" altLang="ko-KR" dirty="0"/>
              <a:t>-</a:t>
            </a:r>
            <a:r>
              <a:rPr lang="ko-KR" altLang="en-US" dirty="0"/>
              <a:t>시대 이론이다</a:t>
            </a:r>
            <a:r>
              <a:rPr lang="en-US" altLang="ko-KR" dirty="0"/>
              <a:t>. </a:t>
            </a:r>
            <a:r>
              <a:rPr lang="ko-KR" altLang="en-US" dirty="0"/>
              <a:t>간격 이론에는 너무 많은 주석학적 어려움이 뒤따르는 반면</a:t>
            </a:r>
            <a:r>
              <a:rPr lang="en-US" altLang="ko-KR" dirty="0"/>
              <a:t>, </a:t>
            </a:r>
            <a:r>
              <a:rPr lang="ko-KR" altLang="en-US" dirty="0"/>
              <a:t>대홍수 이론은 지질학적 증거에 너무 큰 중압감을 수반한다</a:t>
            </a:r>
            <a:r>
              <a:rPr lang="en-US" altLang="ko-KR" dirty="0"/>
              <a:t>."</a:t>
            </a:r>
            <a:endParaRPr lang="en-US" dirty="0"/>
          </a:p>
          <a:p>
            <a:pPr defTabSz="825500">
              <a:lnSpc>
                <a:spcPct val="100000"/>
              </a:lnSpc>
              <a:defRPr sz="2400">
                <a:latin typeface="Lucida Grande"/>
                <a:ea typeface="Lucida Grande"/>
                <a:cs typeface="Lucida Grande"/>
                <a:sym typeface="Lucida Grande"/>
              </a:defRPr>
            </a:pPr>
            <a:endParaRPr dirty="0"/>
          </a:p>
        </p:txBody>
      </p:sp>
    </p:spTree>
    <p:extLst>
      <p:ext uri="{BB962C8B-B14F-4D97-AF65-F5344CB8AC3E}">
        <p14:creationId xmlns:p14="http://schemas.microsoft.com/office/powerpoint/2010/main" val="3786918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en-US" altLang="ko-KR" dirty="0"/>
          </a:p>
          <a:p>
            <a:endParaRPr lang="en-US" altLang="ko-KR" dirty="0"/>
          </a:p>
          <a:p>
            <a:endParaRPr lang="en-US" altLang="ko-KR" dirty="0"/>
          </a:p>
          <a:p>
            <a:pPr defTabSz="457200">
              <a:defRPr>
                <a:solidFill>
                  <a:srgbClr val="FEFCDC"/>
                </a:solidFill>
              </a:defRPr>
            </a:pPr>
            <a:r>
              <a:rPr lang="en-US" altLang="ko-KR" dirty="0"/>
              <a:t>Gordon Lewis and Bruce Demarest hold to the day-age view, concluding that </a:t>
            </a:r>
          </a:p>
          <a:p>
            <a:pPr defTabSz="457200">
              <a:defRPr>
                <a:solidFill>
                  <a:srgbClr val="FEFCDC"/>
                </a:solidFill>
              </a:defRPr>
            </a:pPr>
            <a:r>
              <a:rPr lang="en-US" altLang="ko-KR" dirty="0"/>
              <a:t>“ultimately, </a:t>
            </a:r>
            <a:r>
              <a:rPr lang="en-US" altLang="ko-KR" dirty="0">
                <a:solidFill>
                  <a:srgbClr val="FF9300"/>
                </a:solidFill>
              </a:rPr>
              <a:t>responsible geology </a:t>
            </a:r>
            <a:r>
              <a:rPr lang="en-US" altLang="ko-KR" dirty="0"/>
              <a:t>must determine the length of the Genesis days.”</a:t>
            </a:r>
          </a:p>
          <a:p>
            <a:pPr defTabSz="457200">
              <a:defRPr>
                <a:solidFill>
                  <a:srgbClr val="FEFCDC"/>
                </a:solidFill>
              </a:defRPr>
            </a:pPr>
            <a:endParaRPr lang="en-US" altLang="ko-KR" dirty="0"/>
          </a:p>
          <a:p>
            <a:pPr defTabSz="457200">
              <a:defRPr>
                <a:solidFill>
                  <a:srgbClr val="FEFCDC"/>
                </a:solidFill>
              </a:defRPr>
            </a:pPr>
            <a:r>
              <a:rPr lang="ko-KR" altLang="en-US" dirty="0"/>
              <a:t>고든 </a:t>
            </a:r>
            <a:r>
              <a:rPr lang="ko-KR" altLang="en-US" dirty="0" err="1"/>
              <a:t>루이스와</a:t>
            </a:r>
            <a:r>
              <a:rPr lang="ko-KR" altLang="en-US" dirty="0"/>
              <a:t> </a:t>
            </a:r>
            <a:r>
              <a:rPr lang="ko-KR" altLang="en-US" dirty="0" err="1"/>
              <a:t>브루스</a:t>
            </a:r>
            <a:r>
              <a:rPr lang="ko-KR" altLang="en-US" dirty="0"/>
              <a:t> </a:t>
            </a:r>
            <a:r>
              <a:rPr lang="ko-KR" altLang="en-US" dirty="0" err="1"/>
              <a:t>데머리스트는</a:t>
            </a:r>
            <a:r>
              <a:rPr lang="ko-KR" altLang="en-US" dirty="0"/>
              <a:t> 날</a:t>
            </a:r>
            <a:r>
              <a:rPr lang="en-US" altLang="ko-KR" dirty="0"/>
              <a:t>-</a:t>
            </a:r>
            <a:r>
              <a:rPr lang="ko-KR" altLang="en-US" dirty="0"/>
              <a:t>시대 견해를 가지고 있으며  </a:t>
            </a:r>
            <a:r>
              <a:rPr lang="en-US" altLang="ko-KR" dirty="0"/>
              <a:t>"</a:t>
            </a:r>
            <a:r>
              <a:rPr lang="ko-KR" altLang="en-US" dirty="0"/>
              <a:t>궁극적으로 확실한 지질학이 창세기의 </a:t>
            </a:r>
            <a:r>
              <a:rPr lang="en-US" altLang="ko-KR" dirty="0"/>
              <a:t>'</a:t>
            </a:r>
            <a:r>
              <a:rPr lang="ko-KR" altLang="en-US" dirty="0"/>
              <a:t>날</a:t>
            </a:r>
            <a:r>
              <a:rPr lang="en-US" altLang="ko-KR" dirty="0"/>
              <a:t>(</a:t>
            </a:r>
            <a:r>
              <a:rPr lang="ko-KR" altLang="en-US" dirty="0" err="1"/>
              <a:t>욤</a:t>
            </a:r>
            <a:r>
              <a:rPr lang="en-US" altLang="ko-KR" dirty="0"/>
              <a:t>)' </a:t>
            </a:r>
            <a:r>
              <a:rPr lang="ko-KR" altLang="en-US" dirty="0"/>
              <a:t>길이를 정해야만 한다</a:t>
            </a:r>
            <a:r>
              <a:rPr lang="en-US" altLang="ko-KR" dirty="0"/>
              <a:t>"</a:t>
            </a:r>
            <a:r>
              <a:rPr lang="ko-KR" altLang="en-US" dirty="0"/>
              <a:t>고 결론짓는다</a:t>
            </a:r>
            <a:r>
              <a:rPr lang="en-US" altLang="ko-KR" dirty="0"/>
              <a:t>.</a:t>
            </a:r>
            <a:endParaRPr lang="ko-KR" altLang="en-US" dirty="0"/>
          </a:p>
        </p:txBody>
      </p:sp>
    </p:spTree>
    <p:extLst>
      <p:ext uri="{BB962C8B-B14F-4D97-AF65-F5344CB8AC3E}">
        <p14:creationId xmlns:p14="http://schemas.microsoft.com/office/powerpoint/2010/main" val="3504905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9233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 name="Shape 1619"/>
          <p:cNvSpPr>
            <a:spLocks noGrp="1" noRot="1" noChangeAspect="1"/>
          </p:cNvSpPr>
          <p:nvPr>
            <p:ph type="sldImg"/>
          </p:nvPr>
        </p:nvSpPr>
        <p:spPr>
          <a:xfrm>
            <a:off x="381000" y="685800"/>
            <a:ext cx="6096000" cy="3429000"/>
          </a:xfrm>
          <a:prstGeom prst="rect">
            <a:avLst/>
          </a:prstGeom>
        </p:spPr>
        <p:txBody>
          <a:bodyPr/>
          <a:lstStyle/>
          <a:p>
            <a:endParaRPr/>
          </a:p>
        </p:txBody>
      </p:sp>
      <p:sp>
        <p:nvSpPr>
          <p:cNvPr id="1620" name="Shape 1620"/>
          <p:cNvSpPr>
            <a:spLocks noGrp="1"/>
          </p:cNvSpPr>
          <p:nvPr>
            <p:ph type="body" sz="quarter" idx="1"/>
          </p:nvPr>
        </p:nvSpPr>
        <p:spPr>
          <a:prstGeom prst="rect">
            <a:avLst/>
          </a:prstGeom>
        </p:spPr>
        <p:txBody>
          <a:bodyPr/>
          <a:lstStyle/>
          <a:p>
            <a:pPr>
              <a:lnSpc>
                <a:spcPct val="90000"/>
              </a:lnSpc>
              <a:defRPr sz="2800">
                <a:latin typeface="Arial"/>
                <a:ea typeface="Arial"/>
                <a:cs typeface="Arial"/>
                <a:sym typeface="Arial"/>
              </a:defRPr>
            </a:pPr>
            <a:r>
              <a:rPr dirty="0"/>
              <a:t>While some of these men believe that the whole creation was cursed at the Fall, they have not connected that belief to their view on the age of the earth. </a:t>
            </a:r>
          </a:p>
          <a:p>
            <a:pPr>
              <a:lnSpc>
                <a:spcPct val="90000"/>
              </a:lnSpc>
              <a:defRPr sz="2800">
                <a:latin typeface="Arial"/>
                <a:ea typeface="Arial"/>
                <a:cs typeface="Arial"/>
                <a:sym typeface="Arial"/>
              </a:defRPr>
            </a:pPr>
            <a:r>
              <a:rPr dirty="0"/>
              <a:t>EITHER they subtly or openly model or encourage the acceptance of millions of years,</a:t>
            </a:r>
          </a:p>
          <a:p>
            <a:pPr>
              <a:lnSpc>
                <a:spcPct val="90000"/>
              </a:lnSpc>
              <a:defRPr sz="2800">
                <a:latin typeface="Arial"/>
                <a:ea typeface="Arial"/>
                <a:cs typeface="Arial"/>
                <a:sym typeface="Arial"/>
              </a:defRPr>
            </a:pPr>
            <a:r>
              <a:rPr dirty="0"/>
              <a:t>OR they support people who are openly advocating the acceptance of millions of years and evolution.</a:t>
            </a:r>
          </a:p>
        </p:txBody>
      </p:sp>
    </p:spTree>
    <p:extLst>
      <p:ext uri="{BB962C8B-B14F-4D97-AF65-F5344CB8AC3E}">
        <p14:creationId xmlns:p14="http://schemas.microsoft.com/office/powerpoint/2010/main" val="21328085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Shape 1640"/>
          <p:cNvSpPr>
            <a:spLocks noGrp="1" noRot="1" noChangeAspect="1"/>
          </p:cNvSpPr>
          <p:nvPr>
            <p:ph type="sldImg"/>
          </p:nvPr>
        </p:nvSpPr>
        <p:spPr>
          <a:xfrm>
            <a:off x="381000" y="685800"/>
            <a:ext cx="6096000" cy="3429000"/>
          </a:xfrm>
          <a:prstGeom prst="rect">
            <a:avLst/>
          </a:prstGeom>
        </p:spPr>
        <p:txBody>
          <a:bodyPr/>
          <a:lstStyle/>
          <a:p>
            <a:endParaRPr/>
          </a:p>
        </p:txBody>
      </p:sp>
      <p:sp>
        <p:nvSpPr>
          <p:cNvPr id="1641" name="Shape 1641"/>
          <p:cNvSpPr>
            <a:spLocks noGrp="1"/>
          </p:cNvSpPr>
          <p:nvPr>
            <p:ph type="body" sz="quarter" idx="1"/>
          </p:nvPr>
        </p:nvSpPr>
        <p:spPr>
          <a:prstGeom prst="rect">
            <a:avLst/>
          </a:prstGeom>
        </p:spPr>
        <p:txBody>
          <a:bodyPr/>
          <a:lstStyle/>
          <a:p>
            <a:pPr>
              <a:lnSpc>
                <a:spcPct val="90000"/>
              </a:lnSpc>
              <a:defRPr sz="2800">
                <a:latin typeface="Arial"/>
                <a:ea typeface="Arial"/>
                <a:cs typeface="Arial"/>
                <a:sym typeface="Arial"/>
              </a:defRPr>
            </a:pPr>
            <a:r>
              <a:t>While some of these men believe that the whole creation was cursed at the Fall, they have not connected that belief to their view on the age of the earth. </a:t>
            </a:r>
          </a:p>
          <a:p>
            <a:pPr>
              <a:lnSpc>
                <a:spcPct val="90000"/>
              </a:lnSpc>
              <a:defRPr sz="2800">
                <a:latin typeface="Arial"/>
                <a:ea typeface="Arial"/>
                <a:cs typeface="Arial"/>
                <a:sym typeface="Arial"/>
              </a:defRPr>
            </a:pPr>
            <a:r>
              <a:t>EITHER they subtly or openly model or encourage the acceptance of millions of years,</a:t>
            </a:r>
          </a:p>
          <a:p>
            <a:pPr>
              <a:lnSpc>
                <a:spcPct val="90000"/>
              </a:lnSpc>
              <a:defRPr sz="2800">
                <a:latin typeface="Arial"/>
                <a:ea typeface="Arial"/>
                <a:cs typeface="Arial"/>
                <a:sym typeface="Arial"/>
              </a:defRPr>
            </a:pPr>
            <a:r>
              <a:t>OR they support people who are openly advocating the acceptance of millions of years and evolution.</a:t>
            </a:r>
          </a:p>
          <a:p>
            <a:pPr>
              <a:lnSpc>
                <a:spcPct val="90000"/>
              </a:lnSpc>
              <a:defRPr sz="2800">
                <a:latin typeface="Arial"/>
                <a:ea typeface="Arial"/>
                <a:cs typeface="Arial"/>
                <a:sym typeface="Arial"/>
              </a:defRPr>
            </a:pPr>
            <a:endParaRPr/>
          </a:p>
          <a:p>
            <a:pPr>
              <a:lnSpc>
                <a:spcPct val="90000"/>
              </a:lnSpc>
              <a:defRPr sz="2800">
                <a:latin typeface="Arial"/>
                <a:ea typeface="Arial"/>
                <a:cs typeface="Arial"/>
                <a:sym typeface="Arial"/>
              </a:defRPr>
            </a:pPr>
            <a:r>
              <a:t>BIOLA and SES—schools with largest programs to train future apologists.</a:t>
            </a:r>
          </a:p>
        </p:txBody>
      </p:sp>
    </p:spTree>
    <p:extLst>
      <p:ext uri="{BB962C8B-B14F-4D97-AF65-F5344CB8AC3E}">
        <p14:creationId xmlns:p14="http://schemas.microsoft.com/office/powerpoint/2010/main" val="1734413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Shape 1663"/>
          <p:cNvSpPr>
            <a:spLocks noGrp="1" noRot="1" noChangeAspect="1"/>
          </p:cNvSpPr>
          <p:nvPr>
            <p:ph type="sldImg"/>
          </p:nvPr>
        </p:nvSpPr>
        <p:spPr>
          <a:xfrm>
            <a:off x="381000" y="685800"/>
            <a:ext cx="6096000" cy="3429000"/>
          </a:xfrm>
          <a:prstGeom prst="rect">
            <a:avLst/>
          </a:prstGeom>
        </p:spPr>
        <p:txBody>
          <a:bodyPr/>
          <a:lstStyle/>
          <a:p>
            <a:endParaRPr/>
          </a:p>
        </p:txBody>
      </p:sp>
      <p:sp>
        <p:nvSpPr>
          <p:cNvPr id="1664" name="Shape 1664"/>
          <p:cNvSpPr>
            <a:spLocks noGrp="1"/>
          </p:cNvSpPr>
          <p:nvPr>
            <p:ph type="body" sz="quarter" idx="1"/>
          </p:nvPr>
        </p:nvSpPr>
        <p:spPr>
          <a:prstGeom prst="rect">
            <a:avLst/>
          </a:prstGeom>
        </p:spPr>
        <p:txBody>
          <a:bodyPr/>
          <a:lstStyle/>
          <a:p>
            <a:pPr>
              <a:lnSpc>
                <a:spcPct val="90000"/>
              </a:lnSpc>
              <a:defRPr sz="2800">
                <a:latin typeface="Arial"/>
                <a:ea typeface="Arial"/>
                <a:cs typeface="Arial"/>
                <a:sym typeface="Arial"/>
              </a:defRPr>
            </a:pPr>
            <a:r>
              <a:t>While some of these men believe that the whole creation was cursed at the Fall, they have not connected that belief to their view on the age of the earth. </a:t>
            </a:r>
          </a:p>
          <a:p>
            <a:pPr>
              <a:lnSpc>
                <a:spcPct val="90000"/>
              </a:lnSpc>
              <a:defRPr sz="2800">
                <a:latin typeface="Arial"/>
                <a:ea typeface="Arial"/>
                <a:cs typeface="Arial"/>
                <a:sym typeface="Arial"/>
              </a:defRPr>
            </a:pPr>
            <a:r>
              <a:t>EITHER they subtly or openly model or encourage the acceptance of millions of years,</a:t>
            </a:r>
          </a:p>
          <a:p>
            <a:pPr>
              <a:lnSpc>
                <a:spcPct val="90000"/>
              </a:lnSpc>
              <a:defRPr sz="2800">
                <a:latin typeface="Arial"/>
                <a:ea typeface="Arial"/>
                <a:cs typeface="Arial"/>
                <a:sym typeface="Arial"/>
              </a:defRPr>
            </a:pPr>
            <a:r>
              <a:t>OR they support people who are openly advocating the acceptance of millions of years and evolution.</a:t>
            </a:r>
          </a:p>
          <a:p>
            <a:pPr>
              <a:lnSpc>
                <a:spcPct val="90000"/>
              </a:lnSpc>
              <a:defRPr sz="2800">
                <a:latin typeface="Arial"/>
                <a:ea typeface="Arial"/>
                <a:cs typeface="Arial"/>
                <a:sym typeface="Arial"/>
              </a:defRPr>
            </a:pPr>
            <a:endParaRPr/>
          </a:p>
        </p:txBody>
      </p:sp>
    </p:spTree>
    <p:extLst>
      <p:ext uri="{BB962C8B-B14F-4D97-AF65-F5344CB8AC3E}">
        <p14:creationId xmlns:p14="http://schemas.microsoft.com/office/powerpoint/2010/main" val="1621386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 name="Shape 1689"/>
          <p:cNvSpPr>
            <a:spLocks noGrp="1" noRot="1" noChangeAspect="1"/>
          </p:cNvSpPr>
          <p:nvPr>
            <p:ph type="sldImg"/>
          </p:nvPr>
        </p:nvSpPr>
        <p:spPr>
          <a:xfrm>
            <a:off x="381000" y="685800"/>
            <a:ext cx="6096000" cy="3429000"/>
          </a:xfrm>
          <a:prstGeom prst="rect">
            <a:avLst/>
          </a:prstGeom>
        </p:spPr>
        <p:txBody>
          <a:bodyPr/>
          <a:lstStyle/>
          <a:p>
            <a:endParaRPr/>
          </a:p>
        </p:txBody>
      </p:sp>
      <p:sp>
        <p:nvSpPr>
          <p:cNvPr id="1690" name="Shape 1690"/>
          <p:cNvSpPr>
            <a:spLocks noGrp="1"/>
          </p:cNvSpPr>
          <p:nvPr>
            <p:ph type="body" sz="quarter" idx="1"/>
          </p:nvPr>
        </p:nvSpPr>
        <p:spPr>
          <a:prstGeom prst="rect">
            <a:avLst/>
          </a:prstGeom>
        </p:spPr>
        <p:txBody>
          <a:bodyPr/>
          <a:lstStyle/>
          <a:p>
            <a:pPr>
              <a:lnSpc>
                <a:spcPct val="90000"/>
              </a:lnSpc>
              <a:defRPr sz="2800">
                <a:latin typeface="Arial"/>
                <a:ea typeface="Arial"/>
                <a:cs typeface="Arial"/>
                <a:sym typeface="Arial"/>
              </a:defRPr>
            </a:pPr>
            <a:r>
              <a:rPr dirty="0"/>
              <a:t>While some of these men believe that the whole creation was cursed at the Fall, they have not connected that belief to their view on the age of the earth. </a:t>
            </a:r>
          </a:p>
          <a:p>
            <a:pPr>
              <a:lnSpc>
                <a:spcPct val="90000"/>
              </a:lnSpc>
              <a:defRPr sz="2800">
                <a:latin typeface="Arial"/>
                <a:ea typeface="Arial"/>
                <a:cs typeface="Arial"/>
                <a:sym typeface="Arial"/>
              </a:defRPr>
            </a:pPr>
            <a:r>
              <a:rPr dirty="0"/>
              <a:t>EITHER they subtly or openly model or encourage the acceptance of millions of years,</a:t>
            </a:r>
          </a:p>
          <a:p>
            <a:pPr>
              <a:lnSpc>
                <a:spcPct val="90000"/>
              </a:lnSpc>
              <a:defRPr sz="2800">
                <a:latin typeface="Arial"/>
                <a:ea typeface="Arial"/>
                <a:cs typeface="Arial"/>
                <a:sym typeface="Arial"/>
              </a:defRPr>
            </a:pPr>
            <a:r>
              <a:rPr dirty="0"/>
              <a:t>OR they support people who are openly advocating the acceptance of millions of years and evolution.</a:t>
            </a:r>
          </a:p>
          <a:p>
            <a:pPr>
              <a:lnSpc>
                <a:spcPct val="90000"/>
              </a:lnSpc>
              <a:defRPr sz="2800">
                <a:latin typeface="Arial"/>
                <a:ea typeface="Arial"/>
                <a:cs typeface="Arial"/>
                <a:sym typeface="Arial"/>
              </a:defRPr>
            </a:pPr>
            <a:endParaRPr dirty="0"/>
          </a:p>
        </p:txBody>
      </p:sp>
    </p:spTree>
    <p:extLst>
      <p:ext uri="{BB962C8B-B14F-4D97-AF65-F5344CB8AC3E}">
        <p14:creationId xmlns:p14="http://schemas.microsoft.com/office/powerpoint/2010/main" val="24367757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en-US" altLang="ko-KR" dirty="0"/>
          </a:p>
          <a:p>
            <a:endParaRPr lang="en-US" altLang="ko-KR" dirty="0"/>
          </a:p>
          <a:p>
            <a:endParaRPr lang="en-US" altLang="ko-KR" dirty="0"/>
          </a:p>
          <a:p>
            <a:pPr algn="ctr" defTabSz="825500">
              <a:lnSpc>
                <a:spcPct val="90000"/>
              </a:lnSpc>
              <a:defRPr sz="8900">
                <a:uFillTx/>
                <a:latin typeface="Geared Slab Regular"/>
                <a:ea typeface="Geared Slab Regular"/>
                <a:cs typeface="Geared Slab Regular"/>
                <a:sym typeface="Geared Slab Regular"/>
              </a:defRPr>
            </a:pPr>
            <a:r>
              <a:rPr lang="en-US" altLang="ko-KR" sz="3200" dirty="0"/>
              <a:t>We shouldn’t have any “</a:t>
            </a:r>
            <a:r>
              <a:rPr lang="en-US" altLang="ko-KR" sz="3200" dirty="0">
                <a:solidFill>
                  <a:srgbClr val="FF9301"/>
                </a:solidFill>
              </a:rPr>
              <a:t>evangelical popes</a:t>
            </a:r>
            <a:r>
              <a:rPr lang="en-US" altLang="ko-KR" sz="3200" dirty="0"/>
              <a:t>” in our lives </a:t>
            </a:r>
          </a:p>
          <a:p>
            <a:pPr algn="ctr" defTabSz="825500">
              <a:lnSpc>
                <a:spcPct val="90000"/>
              </a:lnSpc>
              <a:defRPr sz="8900">
                <a:uFillTx/>
                <a:latin typeface="Geared Slab Regular"/>
                <a:ea typeface="Geared Slab Regular"/>
                <a:cs typeface="Geared Slab Regular"/>
                <a:sym typeface="Geared Slab Regular"/>
              </a:defRPr>
            </a:pPr>
            <a:r>
              <a:rPr lang="en-US" altLang="ko-KR" sz="3200" dirty="0"/>
              <a:t>and </a:t>
            </a:r>
          </a:p>
          <a:p>
            <a:pPr algn="ctr" defTabSz="825500">
              <a:lnSpc>
                <a:spcPct val="90000"/>
              </a:lnSpc>
              <a:defRPr sz="8900">
                <a:uFillTx/>
                <a:latin typeface="Geared Slab Regular"/>
                <a:ea typeface="Geared Slab Regular"/>
                <a:cs typeface="Geared Slab Regular"/>
                <a:sym typeface="Geared Slab Regular"/>
              </a:defRPr>
            </a:pPr>
            <a:r>
              <a:rPr lang="en-US" altLang="ko-KR" sz="3200" dirty="0"/>
              <a:t>we don’t have an “</a:t>
            </a:r>
            <a:r>
              <a:rPr lang="en-US" altLang="ko-KR" sz="3200" dirty="0">
                <a:solidFill>
                  <a:srgbClr val="FF9301"/>
                </a:solidFill>
              </a:rPr>
              <a:t>evangelical college of cardinals</a:t>
            </a:r>
            <a:r>
              <a:rPr lang="en-US" altLang="ko-KR" sz="3200" dirty="0"/>
              <a:t>.”</a:t>
            </a:r>
          </a:p>
          <a:p>
            <a:pPr algn="ctr" defTabSz="825500">
              <a:lnSpc>
                <a:spcPct val="90000"/>
              </a:lnSpc>
              <a:defRPr sz="8900">
                <a:uFillTx/>
                <a:latin typeface="Geared Slab Regular"/>
                <a:ea typeface="Geared Slab Regular"/>
                <a:cs typeface="Geared Slab Regular"/>
                <a:sym typeface="Geared Slab Regular"/>
              </a:defRPr>
            </a:pPr>
            <a:endParaRPr lang="en-US" altLang="ko-KR" sz="3200" dirty="0"/>
          </a:p>
          <a:p>
            <a:pPr algn="ctr" defTabSz="825500">
              <a:lnSpc>
                <a:spcPct val="90000"/>
              </a:lnSpc>
              <a:defRPr sz="8900">
                <a:uFillTx/>
                <a:latin typeface="Geared Slab Regular"/>
                <a:ea typeface="Geared Slab Regular"/>
                <a:cs typeface="Geared Slab Regular"/>
                <a:sym typeface="Geared Slab Regular"/>
              </a:defRPr>
            </a:pPr>
            <a:r>
              <a:rPr lang="en-US" altLang="ko-KR" sz="3200" dirty="0"/>
              <a:t>Truth is not determined by major vote—</a:t>
            </a:r>
          </a:p>
          <a:p>
            <a:pPr algn="ctr" defTabSz="825500">
              <a:lnSpc>
                <a:spcPct val="90000"/>
              </a:lnSpc>
              <a:defRPr sz="8900">
                <a:uFillTx/>
                <a:latin typeface="Geared Slab Regular"/>
                <a:ea typeface="Geared Slab Regular"/>
                <a:cs typeface="Geared Slab Regular"/>
                <a:sym typeface="Geared Slab Regular"/>
              </a:defRPr>
            </a:pPr>
            <a:r>
              <a:rPr lang="en-US" altLang="ko-KR" sz="3200" dirty="0">
                <a:solidFill>
                  <a:srgbClr val="FF9301"/>
                </a:solidFill>
              </a:rPr>
              <a:t>in the culture, or in the church</a:t>
            </a:r>
            <a:r>
              <a:rPr lang="en-US" altLang="ko-KR" sz="3200" dirty="0"/>
              <a:t>!</a:t>
            </a:r>
          </a:p>
          <a:p>
            <a:endParaRPr lang="en-US" altLang="ko-KR" dirty="0"/>
          </a:p>
          <a:p>
            <a:endParaRPr lang="en-US" altLang="ko-KR" dirty="0"/>
          </a:p>
          <a:p>
            <a:r>
              <a:rPr lang="ko-KR" altLang="en-US" dirty="0"/>
              <a:t>우리는 삶 속에서 어떠한 </a:t>
            </a:r>
            <a:r>
              <a:rPr lang="en-US" altLang="ko-KR" dirty="0"/>
              <a:t>"</a:t>
            </a:r>
            <a:r>
              <a:rPr lang="ko-KR" altLang="en-US" dirty="0"/>
              <a:t>복음주의적인 교황</a:t>
            </a:r>
            <a:r>
              <a:rPr lang="en-US" altLang="ko-KR" dirty="0"/>
              <a:t>"</a:t>
            </a:r>
            <a:r>
              <a:rPr lang="ko-KR" altLang="en-US" dirty="0"/>
              <a:t>도 없어야만 하고 </a:t>
            </a:r>
            <a:r>
              <a:rPr lang="en-US" altLang="ko-KR" dirty="0"/>
              <a:t>"</a:t>
            </a:r>
            <a:r>
              <a:rPr lang="ko-KR" altLang="en-US" dirty="0"/>
              <a:t>복음주의적인 대학의 추기경</a:t>
            </a:r>
            <a:r>
              <a:rPr lang="en-US" altLang="ko-KR" dirty="0"/>
              <a:t>"</a:t>
            </a:r>
            <a:r>
              <a:rPr lang="ko-KR" altLang="en-US" dirty="0"/>
              <a:t>도 없다</a:t>
            </a:r>
            <a:r>
              <a:rPr lang="en-US" altLang="ko-KR" dirty="0"/>
              <a:t>.</a:t>
            </a:r>
          </a:p>
          <a:p>
            <a:r>
              <a:rPr lang="ko-KR" altLang="en-US" dirty="0"/>
              <a:t>진실은 다수결로 정해지는 것이 아니다</a:t>
            </a:r>
            <a:r>
              <a:rPr lang="en-US" altLang="ko-KR" dirty="0"/>
              <a:t>. </a:t>
            </a:r>
            <a:r>
              <a:rPr lang="ko-KR" altLang="en-US" dirty="0"/>
              <a:t>세상에서든</a:t>
            </a:r>
            <a:r>
              <a:rPr lang="en-US" altLang="ko-KR" dirty="0"/>
              <a:t>, </a:t>
            </a:r>
            <a:r>
              <a:rPr lang="ko-KR" altLang="en-US" dirty="0"/>
              <a:t>교회에서든</a:t>
            </a:r>
            <a:r>
              <a:rPr lang="en-US" altLang="ko-KR" dirty="0"/>
              <a:t>!</a:t>
            </a:r>
          </a:p>
          <a:p>
            <a:endParaRPr lang="en-US" altLang="ko-KR" dirty="0"/>
          </a:p>
          <a:p>
            <a:endParaRPr lang="ko-KR" altLang="en-US" dirty="0"/>
          </a:p>
        </p:txBody>
      </p:sp>
    </p:spTree>
    <p:extLst>
      <p:ext uri="{BB962C8B-B14F-4D97-AF65-F5344CB8AC3E}">
        <p14:creationId xmlns:p14="http://schemas.microsoft.com/office/powerpoint/2010/main" val="15638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1528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Shape 1679"/>
          <p:cNvSpPr>
            <a:spLocks noGrp="1" noRot="1" noChangeAspect="1"/>
          </p:cNvSpPr>
          <p:nvPr>
            <p:ph type="sldImg"/>
          </p:nvPr>
        </p:nvSpPr>
        <p:spPr>
          <a:xfrm>
            <a:off x="381000" y="685800"/>
            <a:ext cx="6096000" cy="3429000"/>
          </a:xfrm>
          <a:prstGeom prst="rect">
            <a:avLst/>
          </a:prstGeom>
        </p:spPr>
        <p:txBody>
          <a:bodyPr/>
          <a:lstStyle/>
          <a:p>
            <a:endParaRPr/>
          </a:p>
        </p:txBody>
      </p:sp>
      <p:sp>
        <p:nvSpPr>
          <p:cNvPr id="1680" name="Shape 1680"/>
          <p:cNvSpPr>
            <a:spLocks noGrp="1"/>
          </p:cNvSpPr>
          <p:nvPr>
            <p:ph type="body" sz="quarter" idx="1"/>
          </p:nvPr>
        </p:nvSpPr>
        <p:spPr>
          <a:prstGeom prst="rect">
            <a:avLst/>
          </a:prstGeom>
        </p:spPr>
        <p:txBody>
          <a:bodyPr/>
          <a:lstStyle/>
          <a:p>
            <a:r>
              <a:t>NASB and NKJV</a:t>
            </a:r>
          </a:p>
        </p:txBody>
      </p:sp>
    </p:spTree>
    <p:extLst>
      <p:ext uri="{BB962C8B-B14F-4D97-AF65-F5344CB8AC3E}">
        <p14:creationId xmlns:p14="http://schemas.microsoft.com/office/powerpoint/2010/main" val="2783020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a:spLocks noGrp="1" noRot="1" noChangeAspect="1"/>
          </p:cNvSpPr>
          <p:nvPr>
            <p:ph type="sldImg"/>
          </p:nvPr>
        </p:nvSpPr>
        <p:spPr>
          <a:xfrm>
            <a:off x="381000" y="685800"/>
            <a:ext cx="6096000" cy="3429000"/>
          </a:xfrm>
          <a:prstGeom prst="rect">
            <a:avLst/>
          </a:prstGeom>
        </p:spPr>
        <p:txBody>
          <a:bodyPr/>
          <a:lstStyle/>
          <a:p>
            <a:endParaRPr/>
          </a:p>
        </p:txBody>
      </p:sp>
      <p:sp>
        <p:nvSpPr>
          <p:cNvPr id="1702" name="Shape 1702"/>
          <p:cNvSpPr>
            <a:spLocks noGrp="1"/>
          </p:cNvSpPr>
          <p:nvPr>
            <p:ph type="body" sz="quarter" idx="1"/>
          </p:nvPr>
        </p:nvSpPr>
        <p:spPr>
          <a:prstGeom prst="rect">
            <a:avLst/>
          </a:prstGeom>
        </p:spPr>
        <p:txBody>
          <a:bodyPr/>
          <a:lstStyle/>
          <a:p>
            <a:r>
              <a:t>The rockets and explosions image and the words on the image can be moved to reveal the individual letters in “GENESIS.”</a:t>
            </a:r>
          </a:p>
          <a:p>
            <a:endParaRPr/>
          </a:p>
          <a:p>
            <a:r>
              <a:t>After clicking on the image, double-click on the words on the image to translate the words.</a:t>
            </a:r>
          </a:p>
        </p:txBody>
      </p:sp>
    </p:spTree>
    <p:extLst>
      <p:ext uri="{BB962C8B-B14F-4D97-AF65-F5344CB8AC3E}">
        <p14:creationId xmlns:p14="http://schemas.microsoft.com/office/powerpoint/2010/main" val="312719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 name="Shape 1716"/>
          <p:cNvSpPr>
            <a:spLocks noGrp="1" noRot="1" noChangeAspect="1"/>
          </p:cNvSpPr>
          <p:nvPr>
            <p:ph type="sldImg"/>
          </p:nvPr>
        </p:nvSpPr>
        <p:spPr>
          <a:xfrm>
            <a:off x="381000" y="685800"/>
            <a:ext cx="6096000" cy="3429000"/>
          </a:xfrm>
          <a:prstGeom prst="rect">
            <a:avLst/>
          </a:prstGeom>
        </p:spPr>
        <p:txBody>
          <a:bodyPr/>
          <a:lstStyle/>
          <a:p>
            <a:endParaRPr/>
          </a:p>
        </p:txBody>
      </p:sp>
      <p:sp>
        <p:nvSpPr>
          <p:cNvPr id="1717" name="Shape 1717"/>
          <p:cNvSpPr>
            <a:spLocks noGrp="1"/>
          </p:cNvSpPr>
          <p:nvPr>
            <p:ph type="body" sz="quarter" idx="1"/>
          </p:nvPr>
        </p:nvSpPr>
        <p:spPr>
          <a:prstGeom prst="rect">
            <a:avLst/>
          </a:prstGeom>
        </p:spPr>
        <p:txBody>
          <a:bodyPr/>
          <a:lstStyle/>
          <a:p>
            <a:r>
              <a:t>Letters are in individual text boxes: G-E-N-E-S-I-S</a:t>
            </a:r>
          </a:p>
        </p:txBody>
      </p:sp>
    </p:spTree>
    <p:extLst>
      <p:ext uri="{BB962C8B-B14F-4D97-AF65-F5344CB8AC3E}">
        <p14:creationId xmlns:p14="http://schemas.microsoft.com/office/powerpoint/2010/main" val="38135000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a:spLocks noGrp="1" noRot="1" noChangeAspect="1"/>
          </p:cNvSpPr>
          <p:nvPr>
            <p:ph type="sldImg"/>
          </p:nvPr>
        </p:nvSpPr>
        <p:spPr>
          <a:xfrm>
            <a:off x="381000" y="685800"/>
            <a:ext cx="6096000" cy="3429000"/>
          </a:xfrm>
          <a:prstGeom prst="rect">
            <a:avLst/>
          </a:prstGeom>
        </p:spPr>
        <p:txBody>
          <a:bodyPr/>
          <a:lstStyle/>
          <a:p>
            <a:endParaRPr/>
          </a:p>
        </p:txBody>
      </p:sp>
      <p:sp>
        <p:nvSpPr>
          <p:cNvPr id="1729" name="Shape 1729"/>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1386858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xfrm>
            <a:off x="381000" y="685800"/>
            <a:ext cx="6096000" cy="3429000"/>
          </a:xfrm>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pPr>
              <a:defRPr sz="2800">
                <a:latin typeface="Arial"/>
                <a:ea typeface="Arial"/>
                <a:cs typeface="Arial"/>
                <a:sym typeface="Arial"/>
              </a:defRPr>
            </a:pPr>
            <a:r>
              <a:t>But EXPERIMENTAL (OBSERVATIONAL) science cannot tell you how the Grand Canyon formed.  You cannot recreate it in the lab. How it formed in the past is a HISTORICAL question.</a:t>
            </a:r>
          </a:p>
          <a:p>
            <a:pPr>
              <a:defRPr sz="1200"/>
            </a:pPr>
            <a:endParaRPr/>
          </a:p>
          <a:p>
            <a:pPr>
              <a:defRPr sz="1200"/>
            </a:pPr>
            <a:r>
              <a:t>147703743_Thinkstock2012_GrandCanyon.jpg</a:t>
            </a:r>
          </a:p>
          <a:p>
            <a:pPr>
              <a:defRPr sz="1200"/>
            </a:pPr>
            <a:r>
              <a:t>Downloaded by Brandie</a:t>
            </a:r>
          </a:p>
        </p:txBody>
      </p:sp>
    </p:spTree>
    <p:extLst>
      <p:ext uri="{BB962C8B-B14F-4D97-AF65-F5344CB8AC3E}">
        <p14:creationId xmlns:p14="http://schemas.microsoft.com/office/powerpoint/2010/main" val="8343207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a:spLocks noGrp="1" noRot="1" noChangeAspect="1"/>
          </p:cNvSpPr>
          <p:nvPr>
            <p:ph type="sldImg"/>
          </p:nvPr>
        </p:nvSpPr>
        <p:spPr>
          <a:xfrm>
            <a:off x="381000" y="685800"/>
            <a:ext cx="6096000" cy="3429000"/>
          </a:xfrm>
          <a:prstGeom prst="rect">
            <a:avLst/>
          </a:prstGeom>
        </p:spPr>
        <p:txBody>
          <a:bodyPr/>
          <a:lstStyle/>
          <a:p>
            <a:endParaRPr/>
          </a:p>
        </p:txBody>
      </p:sp>
      <p:sp>
        <p:nvSpPr>
          <p:cNvPr id="1702" name="Shape 1702"/>
          <p:cNvSpPr>
            <a:spLocks noGrp="1"/>
          </p:cNvSpPr>
          <p:nvPr>
            <p:ph type="body" sz="quarter" idx="1"/>
          </p:nvPr>
        </p:nvSpPr>
        <p:spPr>
          <a:prstGeom prst="rect">
            <a:avLst/>
          </a:prstGeom>
        </p:spPr>
        <p:txBody>
          <a:bodyPr/>
          <a:lstStyle/>
          <a:p>
            <a:r>
              <a:t>The rockets and explosions image and the words on the image can be moved to reveal the individual letters in “GENESIS.”</a:t>
            </a:r>
          </a:p>
          <a:p>
            <a:endParaRPr/>
          </a:p>
          <a:p>
            <a:r>
              <a:t>After clicking on the image, double-click on the words on the image to translate the words.</a:t>
            </a:r>
          </a:p>
        </p:txBody>
      </p:sp>
    </p:spTree>
    <p:extLst>
      <p:ext uri="{BB962C8B-B14F-4D97-AF65-F5344CB8AC3E}">
        <p14:creationId xmlns:p14="http://schemas.microsoft.com/office/powerpoint/2010/main" val="29063305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 name="Shape 1789"/>
          <p:cNvSpPr>
            <a:spLocks noGrp="1" noRot="1" noChangeAspect="1"/>
          </p:cNvSpPr>
          <p:nvPr>
            <p:ph type="sldImg"/>
          </p:nvPr>
        </p:nvSpPr>
        <p:spPr>
          <a:xfrm>
            <a:off x="381000" y="685800"/>
            <a:ext cx="6096000" cy="3429000"/>
          </a:xfrm>
          <a:prstGeom prst="rect">
            <a:avLst/>
          </a:prstGeom>
        </p:spPr>
        <p:txBody>
          <a:bodyPr/>
          <a:lstStyle/>
          <a:p>
            <a:endParaRPr/>
          </a:p>
        </p:txBody>
      </p:sp>
      <p:sp>
        <p:nvSpPr>
          <p:cNvPr id="1790" name="Shape 1790"/>
          <p:cNvSpPr>
            <a:spLocks noGrp="1"/>
          </p:cNvSpPr>
          <p:nvPr>
            <p:ph type="body" sz="quarter" idx="1"/>
          </p:nvPr>
        </p:nvSpPr>
        <p:spPr>
          <a:prstGeom prst="rect">
            <a:avLst/>
          </a:prstGeom>
        </p:spPr>
        <p:txBody>
          <a:bodyPr/>
          <a:lstStyle/>
          <a:p>
            <a:pPr>
              <a:defRPr sz="2800">
                <a:uFill>
                  <a:solidFill>
                    <a:srgbClr val="000000"/>
                  </a:solidFill>
                </a:uFill>
                <a:latin typeface="Arial"/>
                <a:ea typeface="Arial"/>
                <a:cs typeface="Arial"/>
                <a:sym typeface="Arial"/>
              </a:defRPr>
            </a:pPr>
            <a:r>
              <a:t>The history is foundational to the theology and morality.</a:t>
            </a:r>
          </a:p>
          <a:p>
            <a:pPr>
              <a:defRPr sz="2800">
                <a:uFill>
                  <a:solidFill>
                    <a:srgbClr val="000000"/>
                  </a:solidFill>
                </a:uFill>
                <a:latin typeface="Arial"/>
                <a:ea typeface="Arial"/>
                <a:cs typeface="Arial"/>
                <a:sym typeface="Arial"/>
              </a:defRPr>
            </a:pPr>
            <a:r>
              <a:t>God is a God who acts and speaks in time-space history.</a:t>
            </a:r>
          </a:p>
          <a:p>
            <a:pPr>
              <a:defRPr sz="2800">
                <a:uFill>
                  <a:solidFill>
                    <a:srgbClr val="000000"/>
                  </a:solidFill>
                </a:uFill>
                <a:latin typeface="Arial"/>
                <a:ea typeface="Arial"/>
                <a:cs typeface="Arial"/>
                <a:sym typeface="Arial"/>
              </a:defRPr>
            </a:pPr>
            <a:r>
              <a:t>If the history is not true, then the theology and morality are called into question.</a:t>
            </a:r>
          </a:p>
        </p:txBody>
      </p:sp>
    </p:spTree>
    <p:extLst>
      <p:ext uri="{BB962C8B-B14F-4D97-AF65-F5344CB8AC3E}">
        <p14:creationId xmlns:p14="http://schemas.microsoft.com/office/powerpoint/2010/main" val="578956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5319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Shape 1811"/>
          <p:cNvSpPr>
            <a:spLocks noGrp="1" noRot="1" noChangeAspect="1"/>
          </p:cNvSpPr>
          <p:nvPr>
            <p:ph type="sldImg"/>
          </p:nvPr>
        </p:nvSpPr>
        <p:spPr>
          <a:xfrm>
            <a:off x="381000" y="685800"/>
            <a:ext cx="6096000" cy="3429000"/>
          </a:xfrm>
          <a:prstGeom prst="rect">
            <a:avLst/>
          </a:prstGeom>
        </p:spPr>
        <p:txBody>
          <a:bodyPr/>
          <a:lstStyle/>
          <a:p>
            <a:endParaRPr/>
          </a:p>
        </p:txBody>
      </p:sp>
      <p:sp>
        <p:nvSpPr>
          <p:cNvPr id="1812" name="Shape 1812"/>
          <p:cNvSpPr>
            <a:spLocks noGrp="1"/>
          </p:cNvSpPr>
          <p:nvPr>
            <p:ph type="body" sz="quarter" idx="1"/>
          </p:nvPr>
        </p:nvSpPr>
        <p:spPr>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lang="en-US" sz="1200" dirty="0">
                <a:solidFill>
                  <a:srgbClr val="E2DEAB"/>
                </a:solidFill>
                <a:uFill>
                  <a:solidFill>
                    <a:srgbClr val="E2DEAB"/>
                  </a:solidFill>
                </a:uFill>
              </a:rPr>
              <a:t>4</a:t>
            </a:r>
            <a:r>
              <a:rPr lang="en-US" dirty="0">
                <a:solidFill>
                  <a:srgbClr val="E2DEAB"/>
                </a:solidFill>
                <a:uFill>
                  <a:solidFill>
                    <a:srgbClr val="E2DEAB"/>
                  </a:solidFill>
                </a:uFill>
              </a:rPr>
              <a:t> For the weapons of </a:t>
            </a:r>
            <a:r>
              <a:rPr lang="en-US" dirty="0">
                <a:solidFill>
                  <a:srgbClr val="F6A029"/>
                </a:solidFill>
                <a:uFill>
                  <a:solidFill>
                    <a:srgbClr val="F6A029"/>
                  </a:solidFill>
                </a:uFill>
              </a:rPr>
              <a:t>our warfare</a:t>
            </a:r>
            <a:r>
              <a:rPr lang="en-US" dirty="0">
                <a:solidFill>
                  <a:srgbClr val="B6DE87"/>
                </a:solidFill>
                <a:uFill>
                  <a:solidFill>
                    <a:srgbClr val="B6DE87"/>
                  </a:solidFill>
                </a:uFill>
              </a:rPr>
              <a:t> </a:t>
            </a:r>
            <a:r>
              <a:rPr lang="en-US" dirty="0">
                <a:solidFill>
                  <a:srgbClr val="E2DEAB"/>
                </a:solidFill>
                <a:uFill>
                  <a:solidFill>
                    <a:srgbClr val="E2DEAB"/>
                  </a:solidFill>
                </a:uFill>
              </a:rPr>
              <a:t>are not of the flesh, but divinely powerful for the destruction of fortresses.</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lang="en-US" sz="1200" dirty="0">
                <a:solidFill>
                  <a:srgbClr val="E2DEAB"/>
                </a:solidFill>
                <a:uFill>
                  <a:solidFill>
                    <a:srgbClr val="E2DEAB"/>
                  </a:solidFill>
                </a:uFill>
              </a:rPr>
              <a:t>5</a:t>
            </a:r>
            <a:r>
              <a:rPr lang="en-US" dirty="0">
                <a:solidFill>
                  <a:srgbClr val="E2DEAB"/>
                </a:solidFill>
                <a:uFill>
                  <a:solidFill>
                    <a:srgbClr val="E2DEAB"/>
                  </a:solidFill>
                </a:uFill>
              </a:rPr>
              <a:t> We are destroying </a:t>
            </a:r>
            <a:r>
              <a:rPr lang="en-US" dirty="0">
                <a:solidFill>
                  <a:srgbClr val="F6A029"/>
                </a:solidFill>
                <a:uFill>
                  <a:solidFill>
                    <a:srgbClr val="F6A029"/>
                  </a:solidFill>
                </a:uFill>
              </a:rPr>
              <a:t>speculations</a:t>
            </a:r>
            <a:r>
              <a:rPr lang="en-US" dirty="0"/>
              <a:t> </a:t>
            </a:r>
            <a:r>
              <a:rPr lang="en-US" dirty="0">
                <a:solidFill>
                  <a:srgbClr val="E2DEAB"/>
                </a:solidFill>
                <a:uFill>
                  <a:solidFill>
                    <a:srgbClr val="E2DEAB"/>
                  </a:solidFill>
                </a:uFill>
              </a:rPr>
              <a:t>and </a:t>
            </a:r>
            <a:r>
              <a:rPr lang="en-US" dirty="0">
                <a:solidFill>
                  <a:srgbClr val="F6A029"/>
                </a:solidFill>
                <a:uFill>
                  <a:solidFill>
                    <a:srgbClr val="F6A029"/>
                  </a:solidFill>
                </a:uFill>
              </a:rPr>
              <a:t>every lofty thing raised up against the knowledge of God</a:t>
            </a:r>
            <a:r>
              <a:rPr lang="en-US" dirty="0">
                <a:solidFill>
                  <a:srgbClr val="E2DEAB"/>
                </a:solidFill>
                <a:uFill>
                  <a:solidFill>
                    <a:srgbClr val="E2DEAB"/>
                  </a:solidFill>
                </a:uFill>
              </a:rPr>
              <a:t>, and we are taking </a:t>
            </a:r>
            <a:r>
              <a:rPr lang="en-US" dirty="0">
                <a:solidFill>
                  <a:srgbClr val="F6A029"/>
                </a:solidFill>
                <a:uFill>
                  <a:solidFill>
                    <a:srgbClr val="F6A029"/>
                  </a:solidFill>
                </a:uFill>
              </a:rPr>
              <a:t>every thought</a:t>
            </a:r>
            <a:r>
              <a:rPr lang="en-US" dirty="0">
                <a:solidFill>
                  <a:srgbClr val="E2DEAB"/>
                </a:solidFill>
                <a:uFill>
                  <a:solidFill>
                    <a:srgbClr val="E2DEAB"/>
                  </a:solidFill>
                </a:uFill>
              </a:rPr>
              <a:t> captive to the obedience of Christ.</a:t>
            </a:r>
          </a:p>
          <a:p>
            <a:r>
              <a:rPr dirty="0"/>
              <a:t>NASB</a:t>
            </a:r>
          </a:p>
        </p:txBody>
      </p:sp>
    </p:spTree>
    <p:extLst>
      <p:ext uri="{BB962C8B-B14F-4D97-AF65-F5344CB8AC3E}">
        <p14:creationId xmlns:p14="http://schemas.microsoft.com/office/powerpoint/2010/main" val="25715648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 name="Shape 1863"/>
          <p:cNvSpPr>
            <a:spLocks noGrp="1" noRot="1" noChangeAspect="1"/>
          </p:cNvSpPr>
          <p:nvPr>
            <p:ph type="sldImg"/>
          </p:nvPr>
        </p:nvSpPr>
        <p:spPr>
          <a:xfrm>
            <a:off x="381000" y="685800"/>
            <a:ext cx="6096000" cy="3429000"/>
          </a:xfrm>
          <a:prstGeom prst="rect">
            <a:avLst/>
          </a:prstGeom>
        </p:spPr>
        <p:txBody>
          <a:bodyPr/>
          <a:lstStyle/>
          <a:p>
            <a:endParaRPr/>
          </a:p>
        </p:txBody>
      </p:sp>
      <p:sp>
        <p:nvSpPr>
          <p:cNvPr id="1864" name="Shape 1864"/>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lang="en-US" dirty="0"/>
              <a:t>“Today it is perhaps the Darwinian view of nature more than any other that is responsible for the agnostic and skeptical outlook of the twentieth century.”</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endParaRPr lang="en-US" dirty="0"/>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Denton is medical doctor and PhD molecular biologist.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At the time of his book, he was an agnostic regarding the existence of God.</a:t>
            </a:r>
          </a:p>
        </p:txBody>
      </p:sp>
    </p:spTree>
    <p:extLst>
      <p:ext uri="{BB962C8B-B14F-4D97-AF65-F5344CB8AC3E}">
        <p14:creationId xmlns:p14="http://schemas.microsoft.com/office/powerpoint/2010/main" val="38492724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 name="Shape 1872"/>
          <p:cNvSpPr>
            <a:spLocks noGrp="1" noRot="1" noChangeAspect="1"/>
          </p:cNvSpPr>
          <p:nvPr>
            <p:ph type="sldImg"/>
          </p:nvPr>
        </p:nvSpPr>
        <p:spPr>
          <a:xfrm>
            <a:off x="381000" y="685800"/>
            <a:ext cx="6096000" cy="3429000"/>
          </a:xfrm>
          <a:prstGeom prst="rect">
            <a:avLst/>
          </a:prstGeom>
        </p:spPr>
        <p:txBody>
          <a:bodyPr/>
          <a:lstStyle/>
          <a:p>
            <a:endParaRPr/>
          </a:p>
        </p:txBody>
      </p:sp>
      <p:sp>
        <p:nvSpPr>
          <p:cNvPr id="1873" name="Shape 1873"/>
          <p:cNvSpPr>
            <a:spLocks noGrp="1"/>
          </p:cNvSpPr>
          <p:nvPr>
            <p:ph type="body" sz="quarter" idx="1"/>
          </p:nvPr>
        </p:nvSpPr>
        <p:spPr>
          <a:prstGeom prst="rect">
            <a:avLst/>
          </a:prstGeom>
        </p:spPr>
        <p:txBody>
          <a:bodyPr/>
          <a:lstStyle/>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en-US" dirty="0"/>
              <a:t>“The [Darwinian] revolution began when it became obvious that the earth was very ancient rather than having been created only 6000 years ago. This finding was the snowball that started the whole avalanche.”</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endParaRPr lang="en-US" dirty="0"/>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Mayr (1904-2005, died at age 100), Harvard zoologist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Picture from </a:t>
            </a:r>
            <a:r>
              <a:rPr u="sng" dirty="0">
                <a:hlinkClick r:id="rId3"/>
              </a:rPr>
              <a:t>http://library.mcz.harvard.edu/history/images/mayr.jpg</a:t>
            </a:r>
            <a:r>
              <a:rPr dirty="0"/>
              <a:t>, accessed 19 Feb. 2004</a:t>
            </a:r>
          </a:p>
        </p:txBody>
      </p:sp>
    </p:spTree>
    <p:extLst>
      <p:ext uri="{BB962C8B-B14F-4D97-AF65-F5344CB8AC3E}">
        <p14:creationId xmlns:p14="http://schemas.microsoft.com/office/powerpoint/2010/main" val="28095538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 name="Shape 18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85" name="Shape 1885"/>
          <p:cNvSpPr>
            <a:spLocks noGrp="1"/>
          </p:cNvSpPr>
          <p:nvPr>
            <p:ph type="body" sz="quarter" idx="1"/>
          </p:nvPr>
        </p:nvSpPr>
        <p:spPr>
          <a:prstGeom prst="rect">
            <a:avLst/>
          </a:prstGeom>
        </p:spPr>
        <p:txBody>
          <a:bodyPr/>
          <a:lstStyle/>
          <a:p>
            <a:r>
              <a:rPr lang="en-US" dirty="0"/>
              <a:t>Psa. 40:4 (Engl. Ch/vs)</a:t>
            </a:r>
          </a:p>
          <a:p>
            <a:pPr marL="0" marR="0" lvl="0" indent="0" defTabSz="825500" eaLnBrk="1" fontAlgn="auto" latinLnBrk="0" hangingPunct="1">
              <a:lnSpc>
                <a:spcPct val="100000"/>
              </a:lnSpc>
              <a:spcBef>
                <a:spcPts val="0"/>
              </a:spcBef>
              <a:spcAft>
                <a:spcPts val="0"/>
              </a:spcAft>
              <a:buClrTx/>
              <a:buSzTx/>
              <a:buFontTx/>
              <a:buNone/>
              <a:tabLst/>
              <a:defRPr/>
            </a:pPr>
            <a:r>
              <a:rPr lang="en-US" sz="2800" dirty="0"/>
              <a:t>How blessed is the man who has made the LORD his trust, and has not turned to the proud, nor to those who lapse into falsehood.</a:t>
            </a:r>
          </a:p>
          <a:p>
            <a:endParaRPr lang="en-US" dirty="0"/>
          </a:p>
          <a:p>
            <a:r>
              <a:rPr lang="en-US" dirty="0" err="1"/>
              <a:t>Pvov</a:t>
            </a:r>
            <a:r>
              <a:rPr lang="en-US" dirty="0"/>
              <a:t>. 29:25</a:t>
            </a:r>
          </a:p>
          <a:p>
            <a:pPr algn="l" defTabSz="914400">
              <a:lnSpc>
                <a:spcPct val="95000"/>
              </a:lnSpc>
              <a:spcBef>
                <a:spcPts val="2100"/>
              </a:spcBef>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en-US" sz="3200" dirty="0"/>
              <a:t>The fear of man brings a snare, but he who trusts in the Lord will be safe.</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t>	</a:t>
            </a:r>
            <a:r>
              <a:rPr dirty="0"/>
              <a:t>NASB, except that in Prov. 29:25 is says “exalted” in place of “safe” since the Hebrew word has both connotation.  The person who trusts in the Lord will be exalted or lifted high up out of a snare.</a:t>
            </a:r>
          </a:p>
        </p:txBody>
      </p:sp>
    </p:spTree>
    <p:extLst>
      <p:ext uri="{BB962C8B-B14F-4D97-AF65-F5344CB8AC3E}">
        <p14:creationId xmlns:p14="http://schemas.microsoft.com/office/powerpoint/2010/main" val="1622863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 name="Shape 1902"/>
          <p:cNvSpPr>
            <a:spLocks noGrp="1" noRot="1" noChangeAspect="1"/>
          </p:cNvSpPr>
          <p:nvPr>
            <p:ph type="sldImg"/>
          </p:nvPr>
        </p:nvSpPr>
        <p:spPr>
          <a:xfrm>
            <a:off x="381000" y="685800"/>
            <a:ext cx="6096000" cy="3429000"/>
          </a:xfrm>
          <a:prstGeom prst="rect">
            <a:avLst/>
          </a:prstGeom>
        </p:spPr>
        <p:txBody>
          <a:bodyPr/>
          <a:lstStyle/>
          <a:p>
            <a:endParaRPr/>
          </a:p>
        </p:txBody>
      </p:sp>
      <p:sp>
        <p:nvSpPr>
          <p:cNvPr id="1903" name="Shape 1903"/>
          <p:cNvSpPr>
            <a:spLocks noGrp="1"/>
          </p:cNvSpPr>
          <p:nvPr>
            <p:ph type="body" sz="quarter" idx="1"/>
          </p:nvPr>
        </p:nvSpPr>
        <p:spPr>
          <a:prstGeom prst="rect">
            <a:avLst/>
          </a:prstGeom>
        </p:spPr>
        <p:txBody>
          <a:bodyPr/>
          <a:lstStyle/>
          <a:p>
            <a:r>
              <a:t>Answer the 130 most asked questions</a:t>
            </a:r>
          </a:p>
        </p:txBody>
      </p:sp>
    </p:spTree>
    <p:extLst>
      <p:ext uri="{BB962C8B-B14F-4D97-AF65-F5344CB8AC3E}">
        <p14:creationId xmlns:p14="http://schemas.microsoft.com/office/powerpoint/2010/main" val="22430663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Gill Sans"/>
              </a:rPr>
              <a:pPr marL="0" marR="0" lvl="0" indent="0" algn="r" defTabSz="45715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Gill Sans"/>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sz="1200" b="0" baseline="0" dirty="0">
                <a:solidFill>
                  <a:srgbClr val="FFFFFF"/>
                </a:solidFill>
                <a:latin typeface="Arial" charset="0"/>
                <a:ea typeface="ＭＳ Ｐゴシック" charset="0"/>
              </a:rPr>
              <a:t>CR Korean</a:t>
            </a:r>
            <a:endParaRPr lang="en-US" altLang="zh-CN" sz="1200" b="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68381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indent="0" algn="ctr"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FEFCDD"/>
                </a:solidFill>
                <a:uFill>
                  <a:solidFill>
                    <a:srgbClr val="FEFCDD"/>
                  </a:solidFill>
                </a:uFill>
              </a:rPr>
              <a:t>The use of </a:t>
            </a:r>
            <a:r>
              <a:rPr lang="en-US" dirty="0">
                <a:solidFill>
                  <a:srgbClr val="F6A036"/>
                </a:solidFill>
                <a:uFill>
                  <a:solidFill>
                    <a:srgbClr val="F6A036"/>
                  </a:solidFill>
                </a:uFill>
              </a:rPr>
              <a:t>reliable,</a:t>
            </a:r>
            <a:r>
              <a:rPr lang="en-US" dirty="0"/>
              <a:t> </a:t>
            </a:r>
            <a:r>
              <a:rPr lang="en-US" dirty="0">
                <a:solidFill>
                  <a:srgbClr val="F6A029"/>
                </a:solidFill>
                <a:uFill>
                  <a:solidFill>
                    <a:srgbClr val="F6A029"/>
                  </a:solidFill>
                </a:uFill>
              </a:rPr>
              <a:t>eyewitness </a:t>
            </a:r>
            <a:r>
              <a:rPr lang="en-US" dirty="0">
                <a:solidFill>
                  <a:srgbClr val="F6A036"/>
                </a:solidFill>
                <a:uFill>
                  <a:solidFill>
                    <a:srgbClr val="F6A036"/>
                  </a:solidFill>
                </a:uFill>
              </a:rPr>
              <a:t>testimony</a:t>
            </a:r>
            <a:r>
              <a:rPr lang="en-US" dirty="0">
                <a:solidFill>
                  <a:srgbClr val="B6DE87"/>
                </a:solidFill>
                <a:uFill>
                  <a:solidFill>
                    <a:srgbClr val="B6DE87"/>
                  </a:solidFill>
                </a:uFill>
              </a:rPr>
              <a:t> </a:t>
            </a:r>
          </a:p>
          <a:p>
            <a:pPr lvl="1" indent="0" algn="ctr"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FEFCDD"/>
                </a:solidFill>
                <a:uFill>
                  <a:solidFill>
                    <a:srgbClr val="FEFCDD"/>
                  </a:solidFill>
                </a:uFill>
              </a:rPr>
              <a:t>(if any is available) </a:t>
            </a:r>
          </a:p>
          <a:p>
            <a:pPr lvl="1" indent="0" algn="ctr"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FEFCDD"/>
                </a:solidFill>
                <a:uFill>
                  <a:solidFill>
                    <a:srgbClr val="FEFCDD"/>
                  </a:solidFill>
                </a:uFill>
              </a:rPr>
              <a:t>and</a:t>
            </a:r>
            <a:r>
              <a:rPr lang="en-US" dirty="0"/>
              <a:t> </a:t>
            </a:r>
            <a:r>
              <a:rPr lang="en-US" dirty="0">
                <a:solidFill>
                  <a:srgbClr val="F6A029"/>
                </a:solidFill>
                <a:uFill>
                  <a:solidFill>
                    <a:srgbClr val="F6A029"/>
                  </a:solidFill>
                </a:uFill>
              </a:rPr>
              <a:t>observable evidence</a:t>
            </a:r>
            <a:r>
              <a:rPr lang="en-US" dirty="0">
                <a:solidFill>
                  <a:srgbClr val="B6DE87"/>
                </a:solidFill>
                <a:uFill>
                  <a:solidFill>
                    <a:srgbClr val="B6DE87"/>
                  </a:solidFill>
                </a:uFill>
              </a:rPr>
              <a:t> </a:t>
            </a:r>
          </a:p>
          <a:p>
            <a:pPr lvl="1" indent="0" algn="ctr"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FEFCDD"/>
                </a:solidFill>
                <a:uFill>
                  <a:solidFill>
                    <a:srgbClr val="FEFCDD"/>
                  </a:solidFill>
                </a:uFill>
              </a:rPr>
              <a:t>to determine the</a:t>
            </a:r>
            <a:r>
              <a:rPr lang="en-US" dirty="0">
                <a:solidFill>
                  <a:srgbClr val="E2DEAB"/>
                </a:solidFill>
                <a:uFill>
                  <a:solidFill>
                    <a:srgbClr val="E2DEAB"/>
                  </a:solidFill>
                </a:uFill>
              </a:rPr>
              <a:t> </a:t>
            </a:r>
            <a:r>
              <a:rPr lang="en-US" dirty="0">
                <a:solidFill>
                  <a:srgbClr val="F6A029"/>
                </a:solidFill>
                <a:uFill>
                  <a:solidFill>
                    <a:srgbClr val="F6A029"/>
                  </a:solidFill>
                </a:uFill>
              </a:rPr>
              <a:t>past, unobservable, unrepeatable event(s),</a:t>
            </a:r>
            <a:r>
              <a:rPr lang="en-US" dirty="0">
                <a:solidFill>
                  <a:srgbClr val="FEFCDD"/>
                </a:solidFill>
                <a:uFill>
                  <a:solidFill>
                    <a:srgbClr val="FEFCDD"/>
                  </a:solidFill>
                </a:uFill>
              </a:rPr>
              <a:t> </a:t>
            </a:r>
          </a:p>
          <a:p>
            <a:pPr lvl="1" indent="0" algn="ctr"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FEFCDD"/>
                </a:solidFill>
                <a:uFill>
                  <a:solidFill>
                    <a:srgbClr val="FEFCDD"/>
                  </a:solidFill>
                </a:uFill>
              </a:rPr>
              <a:t>which produced the observable evidence </a:t>
            </a:r>
          </a:p>
          <a:p>
            <a:pPr lvl="1" indent="0" algn="ctr"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a:solidFill>
                  <a:srgbClr val="FEFCDD"/>
                </a:solidFill>
                <a:uFill>
                  <a:solidFill>
                    <a:srgbClr val="FEFCDD"/>
                  </a:solidFill>
                </a:uFill>
              </a:rPr>
              <a:t>we see </a:t>
            </a:r>
            <a:r>
              <a:rPr lang="en-US" dirty="0">
                <a:solidFill>
                  <a:srgbClr val="F6A029"/>
                </a:solidFill>
                <a:uFill>
                  <a:solidFill>
                    <a:srgbClr val="F6A029"/>
                  </a:solidFill>
                </a:uFill>
              </a:rPr>
              <a:t>in the present</a:t>
            </a:r>
            <a:r>
              <a:rPr lang="en-US" dirty="0">
                <a:solidFill>
                  <a:srgbClr val="E2DEAB"/>
                </a:solidFill>
                <a:uFill>
                  <a:solidFill>
                    <a:srgbClr val="E2DEAB"/>
                  </a:solidFill>
                </a:uFill>
              </a:rPr>
              <a:t>.</a:t>
            </a:r>
          </a:p>
          <a:p>
            <a:endParaRPr lang="en-US" dirty="0"/>
          </a:p>
          <a:p>
            <a:r>
              <a:rPr lang="ko-KR" altLang="ko-KR" sz="3000" dirty="0">
                <a:effectLst/>
                <a:latin typeface="Lucida Grande"/>
                <a:ea typeface="Lucida Grande"/>
                <a:cs typeface="Lucida Grande"/>
                <a:sym typeface="Lucida Grande"/>
              </a:rPr>
              <a:t>우리가 현재 </a:t>
            </a:r>
            <a:r>
              <a:rPr lang="ko-KR" altLang="en-US" sz="3000" dirty="0">
                <a:effectLst/>
                <a:latin typeface="Lucida Grande"/>
                <a:ea typeface="Lucida Grande"/>
                <a:cs typeface="Lucida Grande"/>
                <a:sym typeface="Lucida Grande"/>
              </a:rPr>
              <a:t>보</a:t>
            </a:r>
            <a:r>
              <a:rPr lang="ko-KR" altLang="ko-KR" sz="3000" dirty="0">
                <a:effectLst/>
                <a:latin typeface="Lucida Grande"/>
                <a:ea typeface="Lucida Grande"/>
                <a:cs typeface="Lucida Grande"/>
                <a:sym typeface="Lucida Grande"/>
              </a:rPr>
              <a:t>는 관찰</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가능한 증거</a:t>
            </a:r>
            <a:r>
              <a:rPr lang="ko-KR" altLang="en-US" sz="3000" dirty="0">
                <a:effectLst/>
                <a:latin typeface="Lucida Grande"/>
                <a:ea typeface="Lucida Grande"/>
                <a:cs typeface="Lucida Grande"/>
                <a:sym typeface="Lucida Grande"/>
              </a:rPr>
              <a:t>를</a:t>
            </a:r>
            <a:r>
              <a:rPr lang="ko-KR" altLang="ko-KR" sz="3000" dirty="0">
                <a:effectLst/>
                <a:latin typeface="Lucida Grande"/>
                <a:ea typeface="Lucida Grande"/>
                <a:cs typeface="Lucida Grande"/>
                <a:sym typeface="Lucida Grande"/>
              </a:rPr>
              <a:t> 만들어낸 과거의 관찰 불가능하고 재현 불가능한 사건 또는 사건들을 규명하</a:t>
            </a:r>
            <a:r>
              <a:rPr lang="ko-KR" altLang="en-US" sz="3000" dirty="0">
                <a:effectLst/>
                <a:latin typeface="Lucida Grande"/>
                <a:ea typeface="Lucida Grande"/>
                <a:cs typeface="Lucida Grande"/>
                <a:sym typeface="Lucida Grande"/>
              </a:rPr>
              <a:t>기 위해서</a:t>
            </a:r>
            <a:r>
              <a:rPr lang="en-US" altLang="ko-KR" sz="3000" dirty="0">
                <a:effectLst/>
                <a:latin typeface="Lucida Grande"/>
                <a:ea typeface="Lucida Grande"/>
                <a:cs typeface="Lucida Grande"/>
                <a:sym typeface="Lucida Grande"/>
              </a:rPr>
              <a:t>, (</a:t>
            </a:r>
            <a:r>
              <a:rPr lang="ko-KR" altLang="ko-KR" sz="3000" dirty="0">
                <a:effectLst/>
                <a:latin typeface="Lucida Grande"/>
                <a:ea typeface="Lucida Grande"/>
                <a:cs typeface="Lucida Grande"/>
                <a:sym typeface="Lucida Grande"/>
              </a:rPr>
              <a:t>만약 존재한다면</a:t>
            </a:r>
            <a:r>
              <a:rPr lang="en-US" altLang="ko-KR" sz="3000" dirty="0">
                <a:effectLst/>
                <a:latin typeface="Lucida Grande"/>
                <a:ea typeface="Lucida Grande"/>
                <a:cs typeface="Lucida Grande"/>
                <a:sym typeface="Lucida Grande"/>
              </a:rPr>
              <a:t>)</a:t>
            </a:r>
            <a:r>
              <a:rPr lang="ko-KR" altLang="ko-KR" sz="3000" dirty="0">
                <a:effectLst/>
                <a:latin typeface="Lucida Grande"/>
                <a:ea typeface="Lucida Grande"/>
                <a:cs typeface="Lucida Grande"/>
                <a:sym typeface="Lucida Grande"/>
              </a:rPr>
              <a:t> 신뢰할만한 목격자의 진술과 관찰 가능한 증거를 사용하</a:t>
            </a:r>
            <a:r>
              <a:rPr lang="ko-KR" altLang="en-US" sz="3000" dirty="0">
                <a:effectLst/>
                <a:latin typeface="Lucida Grande"/>
                <a:ea typeface="Lucida Grande"/>
                <a:cs typeface="Lucida Grande"/>
                <a:sym typeface="Lucida Grande"/>
              </a:rPr>
              <a:t>는</a:t>
            </a:r>
            <a:r>
              <a:rPr lang="ko-KR" altLang="ko-KR" sz="3000" dirty="0">
                <a:effectLst/>
                <a:latin typeface="Lucida Grande"/>
                <a:ea typeface="Lucida Grande"/>
                <a:cs typeface="Lucida Grande"/>
                <a:sym typeface="Lucida Grande"/>
              </a:rPr>
              <a:t> 것</a:t>
            </a:r>
            <a:r>
              <a:rPr lang="en-US" altLang="ko-KR" sz="3000" dirty="0">
                <a:effectLst/>
                <a:latin typeface="Lucida Grande"/>
                <a:ea typeface="Lucida Grande"/>
                <a:cs typeface="Lucida Grande"/>
                <a:sym typeface="Lucida Grande"/>
              </a:rPr>
              <a:t> </a:t>
            </a:r>
            <a:endParaRPr lang="en-US" dirty="0"/>
          </a:p>
        </p:txBody>
      </p:sp>
    </p:spTree>
    <p:extLst>
      <p:ext uri="{BB962C8B-B14F-4D97-AF65-F5344CB8AC3E}">
        <p14:creationId xmlns:p14="http://schemas.microsoft.com/office/powerpoint/2010/main" val="283009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a:spLocks noGrp="1" noRot="1" noChangeAspect="1"/>
          </p:cNvSpPr>
          <p:nvPr>
            <p:ph type="sldImg"/>
          </p:nvPr>
        </p:nvSpPr>
        <p:spPr>
          <a:xfrm>
            <a:off x="381000" y="685800"/>
            <a:ext cx="6096000" cy="3429000"/>
          </a:xfrm>
          <a:prstGeom prst="rect">
            <a:avLst/>
          </a:prstGeom>
        </p:spPr>
        <p:txBody>
          <a:bodyPr/>
          <a:lstStyle/>
          <a:p>
            <a:endParaRPr/>
          </a:p>
        </p:txBody>
      </p:sp>
      <p:sp>
        <p:nvSpPr>
          <p:cNvPr id="1030" name="Shape 1030"/>
          <p:cNvSpPr>
            <a:spLocks noGrp="1"/>
          </p:cNvSpPr>
          <p:nvPr>
            <p:ph type="body" sz="quarter" idx="1"/>
          </p:nvPr>
        </p:nvSpPr>
        <p:spPr>
          <a:prstGeom prst="rect">
            <a:avLst/>
          </a:prstGeom>
        </p:spPr>
        <p:txBody>
          <a:bodyPr/>
          <a:lstStyle/>
          <a:p>
            <a:pPr marL="42597" marR="42597" defTabSz="914400">
              <a:buClr>
                <a:srgbClr val="000000"/>
              </a:buClr>
              <a:buFont typeface="Arial"/>
              <a:defRPr sz="2200"/>
            </a:pPr>
            <a:r>
              <a:rPr lang="en-US" sz="1200" dirty="0"/>
              <a:t>“Evolution is a </a:t>
            </a:r>
            <a:r>
              <a:rPr lang="en-US" sz="1200" dirty="0">
                <a:solidFill>
                  <a:srgbClr val="F6A029"/>
                </a:solidFill>
              </a:rPr>
              <a:t>historical</a:t>
            </a:r>
            <a:r>
              <a:rPr lang="en-US" sz="1200" dirty="0"/>
              <a:t> process that cannot be proven by the same arguments and methods by which purely physical or </a:t>
            </a:r>
            <a:r>
              <a:rPr lang="en-US" sz="1200" dirty="0">
                <a:solidFill>
                  <a:srgbClr val="FF9300"/>
                </a:solidFill>
              </a:rPr>
              <a:t>functional</a:t>
            </a:r>
            <a:r>
              <a:rPr lang="en-US" sz="1200" dirty="0"/>
              <a:t> phenomena can be documented.”</a:t>
            </a:r>
          </a:p>
          <a:p>
            <a:pPr marL="42597" marR="42597" defTabSz="914400">
              <a:buClr>
                <a:srgbClr val="000000"/>
              </a:buClr>
              <a:buFont typeface="Arial"/>
              <a:defRPr sz="2200"/>
            </a:pPr>
            <a:endParaRPr lang="en-US" sz="1200" dirty="0">
              <a:uFill>
                <a:solidFill>
                  <a:srgbClr val="000000"/>
                </a:solidFill>
              </a:uFill>
              <a:latin typeface="Arial"/>
              <a:ea typeface="Arial"/>
              <a:cs typeface="Arial"/>
              <a:sym typeface="Arial"/>
            </a:endParaRPr>
          </a:p>
          <a:p>
            <a:pPr marL="42597" marR="42597" defTabSz="914400">
              <a:buClr>
                <a:srgbClr val="000000"/>
              </a:buClr>
              <a:buFont typeface="Arial"/>
              <a:defRPr sz="2200"/>
            </a:pPr>
            <a:r>
              <a:rPr sz="1200" dirty="0">
                <a:uFill>
                  <a:solidFill>
                    <a:srgbClr val="000000"/>
                  </a:solidFill>
                </a:uFill>
                <a:latin typeface="Arial"/>
                <a:ea typeface="Arial"/>
                <a:cs typeface="Arial"/>
                <a:sym typeface="Arial"/>
              </a:rPr>
              <a:t>Mayr (died at 100+, 1904-2005), great evolutionary zoologist at Harvard.  </a:t>
            </a:r>
          </a:p>
          <a:p>
            <a:pPr marL="42597" marR="42597" defTabSz="914400">
              <a:buClr>
                <a:srgbClr val="000000"/>
              </a:buClr>
              <a:buFont typeface="Arial"/>
              <a:defRPr sz="2200"/>
            </a:pPr>
            <a:r>
              <a:rPr sz="1200" dirty="0">
                <a:uFill>
                  <a:solidFill>
                    <a:srgbClr val="000000"/>
                  </a:solidFill>
                </a:uFill>
                <a:latin typeface="Arial"/>
                <a:ea typeface="Arial"/>
                <a:cs typeface="Arial"/>
                <a:sym typeface="Arial"/>
              </a:rPr>
              <a:t>New York Times: “the Charles Darwin of the 20</a:t>
            </a:r>
            <a:r>
              <a:rPr sz="1200" baseline="29999" dirty="0">
                <a:uFill>
                  <a:solidFill>
                    <a:srgbClr val="000000"/>
                  </a:solidFill>
                </a:uFill>
                <a:latin typeface="Arial"/>
                <a:ea typeface="Arial"/>
                <a:cs typeface="Arial"/>
                <a:sym typeface="Arial"/>
              </a:rPr>
              <a:t>th</a:t>
            </a:r>
            <a:r>
              <a:rPr sz="1200" dirty="0">
                <a:uFill>
                  <a:solidFill>
                    <a:srgbClr val="000000"/>
                  </a:solidFill>
                </a:uFill>
                <a:latin typeface="Arial"/>
                <a:ea typeface="Arial"/>
                <a:cs typeface="Arial"/>
                <a:sym typeface="Arial"/>
              </a:rPr>
              <a:t> century”</a:t>
            </a:r>
            <a:endParaRPr lang="en-US" sz="1200" dirty="0">
              <a:uFill>
                <a:solidFill>
                  <a:srgbClr val="000000"/>
                </a:solidFill>
              </a:uFill>
              <a:latin typeface="Arial"/>
              <a:ea typeface="Arial"/>
              <a:cs typeface="Arial"/>
              <a:sym typeface="Arial"/>
            </a:endParaRPr>
          </a:p>
          <a:p>
            <a:pPr marL="42597" marR="42597" defTabSz="914400">
              <a:buClr>
                <a:srgbClr val="000000"/>
              </a:buClr>
              <a:buFont typeface="Arial"/>
              <a:defRPr sz="2200"/>
            </a:pPr>
            <a:endParaRPr lang="en-US" sz="1200" dirty="0">
              <a:uFill>
                <a:solidFill>
                  <a:srgbClr val="000000"/>
                </a:solidFill>
              </a:uFill>
              <a:latin typeface="Arial"/>
              <a:ea typeface="Arial"/>
              <a:cs typeface="Arial"/>
              <a:sym typeface="Arial"/>
            </a:endParaRPr>
          </a:p>
          <a:p>
            <a:pPr marL="42597" marR="42597" defTabSz="914400">
              <a:buClr>
                <a:srgbClr val="000000"/>
              </a:buClr>
              <a:buFont typeface="Arial"/>
              <a:defRPr sz="2200"/>
            </a:pPr>
            <a:r>
              <a:rPr lang="ko-KR" altLang="en-US" sz="1200" dirty="0">
                <a:latin typeface="에스코어 드림 6 Bold" panose="020B0703030302020204" pitchFamily="34" charset="-127"/>
                <a:ea typeface="에스코어 드림 6 Bold" panose="020B0703030302020204" pitchFamily="34" charset="-127"/>
              </a:rPr>
              <a:t>“진화란 순전히 물리적 또는 </a:t>
            </a:r>
            <a:r>
              <a:rPr lang="ko-KR" altLang="en-US" sz="1200" dirty="0">
                <a:solidFill>
                  <a:srgbClr val="FFFF00"/>
                </a:solidFill>
                <a:latin typeface="에스코어 드림 6 Bold" panose="020B0703030302020204" pitchFamily="34" charset="-127"/>
                <a:ea typeface="에스코어 드림 6 Bold" panose="020B0703030302020204" pitchFamily="34" charset="-127"/>
              </a:rPr>
              <a:t>기능적 </a:t>
            </a:r>
            <a:r>
              <a:rPr lang="ko-KR" altLang="en-US" sz="1200" dirty="0">
                <a:latin typeface="에스코어 드림 6 Bold" panose="020B0703030302020204" pitchFamily="34" charset="-127"/>
                <a:ea typeface="에스코어 드림 6 Bold" panose="020B0703030302020204" pitchFamily="34" charset="-127"/>
              </a:rPr>
              <a:t>현상을 통해 뒷받침할 수 있는 동일한 주장과 방법에 의해 입증될 수 없는 </a:t>
            </a:r>
            <a:r>
              <a:rPr lang="ko-KR" altLang="en-US" sz="1200" dirty="0">
                <a:solidFill>
                  <a:srgbClr val="FFFF00"/>
                </a:solidFill>
                <a:latin typeface="에스코어 드림 6 Bold" panose="020B0703030302020204" pitchFamily="34" charset="-127"/>
                <a:ea typeface="에스코어 드림 6 Bold" panose="020B0703030302020204" pitchFamily="34" charset="-127"/>
              </a:rPr>
              <a:t>역사적</a:t>
            </a:r>
            <a:r>
              <a:rPr lang="ko-KR" altLang="en-US" sz="1200" dirty="0">
                <a:latin typeface="에스코어 드림 6 Bold" panose="020B0703030302020204" pitchFamily="34" charset="-127"/>
                <a:ea typeface="에스코어 드림 6 Bold" panose="020B0703030302020204" pitchFamily="34" charset="-127"/>
              </a:rPr>
              <a:t> 과정이다</a:t>
            </a:r>
            <a:r>
              <a:rPr lang="en-US" altLang="ko-KR" sz="1200" dirty="0">
                <a:latin typeface="에스코어 드림 6 Bold" panose="020B0703030302020204" pitchFamily="34" charset="-127"/>
                <a:ea typeface="에스코어 드림 6 Bold" panose="020B0703030302020204" pitchFamily="34" charset="-127"/>
              </a:rPr>
              <a:t>.</a:t>
            </a:r>
            <a:r>
              <a:rPr lang="ko-KR" altLang="en-US" sz="1200" dirty="0">
                <a:latin typeface="에스코어 드림 6 Bold" panose="020B0703030302020204" pitchFamily="34" charset="-127"/>
                <a:ea typeface="에스코어 드림 6 Bold" panose="020B0703030302020204" pitchFamily="34" charset="-127"/>
              </a:rPr>
              <a:t>”</a:t>
            </a:r>
            <a:endParaRPr lang="en-US" altLang="ko-KR" sz="1200" dirty="0">
              <a:uFill>
                <a:solidFill>
                  <a:srgbClr val="000000"/>
                </a:solidFill>
              </a:uFill>
              <a:latin typeface="Arial"/>
              <a:ea typeface="Arial"/>
              <a:cs typeface="Arial"/>
              <a:sym typeface="Arial"/>
            </a:endParaRPr>
          </a:p>
          <a:p>
            <a:pPr marL="42597" marR="42597" defTabSz="914400">
              <a:buClr>
                <a:srgbClr val="000000"/>
              </a:buClr>
              <a:buFont typeface="Arial"/>
              <a:defRPr sz="2200"/>
            </a:pPr>
            <a:r>
              <a:rPr lang="ko-KR" altLang="en-US" sz="2200" dirty="0">
                <a:effectLst/>
                <a:latin typeface="Lucida Grande"/>
                <a:ea typeface="Lucida Grande"/>
                <a:cs typeface="Lucida Grande"/>
                <a:sym typeface="Lucida Grande"/>
              </a:rPr>
              <a:t>순전히 </a:t>
            </a:r>
            <a:r>
              <a:rPr lang="ko-KR" altLang="ko-KR" sz="2200" dirty="0">
                <a:effectLst/>
                <a:latin typeface="Lucida Grande"/>
                <a:ea typeface="Lucida Grande"/>
                <a:cs typeface="Lucida Grande"/>
                <a:sym typeface="Lucida Grande"/>
              </a:rPr>
              <a:t>물리적 또는 기능적 현상을 통해 입증되는 </a:t>
            </a:r>
            <a:r>
              <a:rPr lang="ko-KR" altLang="en-US" sz="2200" dirty="0">
                <a:effectLst/>
                <a:latin typeface="Lucida Grande"/>
                <a:ea typeface="Lucida Grande"/>
                <a:cs typeface="Lucida Grande"/>
                <a:sym typeface="Lucida Grande"/>
              </a:rPr>
              <a:t>논</a:t>
            </a:r>
            <a:r>
              <a:rPr lang="ko-KR" altLang="ko-KR" sz="2200" dirty="0">
                <a:effectLst/>
                <a:latin typeface="Lucida Grande"/>
                <a:ea typeface="Lucida Grande"/>
                <a:cs typeface="Lucida Grande"/>
                <a:sym typeface="Lucida Grande"/>
              </a:rPr>
              <a:t>리와 방법과 달리 그렇게 입증되지 않는 역사적 과정이 바로 진화론이다</a:t>
            </a:r>
            <a:endParaRPr lang="en-US" altLang="ko-KR" sz="1200" dirty="0">
              <a:uFill>
                <a:solidFill>
                  <a:srgbClr val="000000"/>
                </a:solidFill>
              </a:uFill>
              <a:latin typeface="Arial"/>
              <a:ea typeface="Arial"/>
              <a:cs typeface="Arial"/>
              <a:sym typeface="Arial"/>
            </a:endParaRPr>
          </a:p>
          <a:p>
            <a:pPr marL="42597" marR="42597" defTabSz="914400">
              <a:buClr>
                <a:srgbClr val="000000"/>
              </a:buClr>
              <a:buFont typeface="Arial"/>
              <a:defRPr sz="2200"/>
            </a:pPr>
            <a:r>
              <a:rPr lang="ko-KR" altLang="en-US" sz="2200" b="0" i="0" dirty="0" err="1">
                <a:effectLst/>
                <a:latin typeface="Lucida Grande"/>
                <a:ea typeface="Lucida Grande"/>
                <a:cs typeface="Lucida Grande"/>
                <a:sym typeface="Lucida Grande"/>
              </a:rPr>
              <a:t>어네스트</a:t>
            </a:r>
            <a:r>
              <a:rPr lang="ko-KR" altLang="en-US" sz="2200" b="0" i="0" dirty="0">
                <a:effectLst/>
                <a:latin typeface="Lucida Grande"/>
                <a:ea typeface="Lucida Grande"/>
                <a:cs typeface="Lucida Grande"/>
                <a:sym typeface="Lucida Grande"/>
              </a:rPr>
              <a:t> </a:t>
            </a:r>
            <a:r>
              <a:rPr lang="ko-KR" altLang="en-US" sz="2200" b="0" i="0" dirty="0" err="1">
                <a:effectLst/>
                <a:latin typeface="Lucida Grande"/>
                <a:ea typeface="Lucida Grande"/>
                <a:cs typeface="Lucida Grande"/>
                <a:sym typeface="Lucida Grande"/>
              </a:rPr>
              <a:t>마이어</a:t>
            </a:r>
            <a:r>
              <a:rPr lang="en-US" altLang="ko-KR" sz="2200" b="0" i="0" dirty="0">
                <a:effectLst/>
                <a:latin typeface="Lucida Grande"/>
                <a:ea typeface="Lucida Grande"/>
                <a:cs typeface="Lucida Grande"/>
                <a:sym typeface="Lucida Grande"/>
              </a:rPr>
              <a:t>, 1904~2005, </a:t>
            </a:r>
            <a:r>
              <a:rPr lang="ko-KR" altLang="en-US" sz="2200" b="0" i="0" dirty="0">
                <a:effectLst/>
                <a:latin typeface="Lucida Grande"/>
                <a:ea typeface="Lucida Grande"/>
                <a:cs typeface="Lucida Grande"/>
                <a:sym typeface="Lucida Grande"/>
              </a:rPr>
              <a:t>독일 태생의 미국 동물분류학자</a:t>
            </a:r>
            <a:r>
              <a:rPr lang="en-US" altLang="ko-KR" sz="2200" b="0" i="0" dirty="0">
                <a:effectLst/>
                <a:latin typeface="Lucida Grande"/>
                <a:ea typeface="Lucida Grande"/>
                <a:cs typeface="Lucida Grande"/>
                <a:sym typeface="Lucida Grande"/>
              </a:rPr>
              <a:t>·</a:t>
            </a:r>
            <a:r>
              <a:rPr lang="ko-KR" altLang="en-US" sz="2200" b="0" i="0" dirty="0">
                <a:effectLst/>
                <a:latin typeface="Lucida Grande"/>
                <a:ea typeface="Lucida Grande"/>
                <a:cs typeface="Lucida Grande"/>
                <a:sym typeface="Lucida Grande"/>
              </a:rPr>
              <a:t>진화생물학자</a:t>
            </a:r>
            <a:r>
              <a:rPr lang="en-US" altLang="ko-KR" sz="2200" b="0" i="0" dirty="0">
                <a:effectLst/>
                <a:latin typeface="Lucida Grande"/>
                <a:ea typeface="Lucida Grande"/>
                <a:cs typeface="Lucida Grande"/>
                <a:sym typeface="Lucida Grande"/>
              </a:rPr>
              <a:t>.</a:t>
            </a:r>
            <a:endParaRPr sz="1200" dirty="0">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3762835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Shape 1071"/>
          <p:cNvSpPr>
            <a:spLocks noGrp="1" noRot="1" noChangeAspect="1"/>
          </p:cNvSpPr>
          <p:nvPr>
            <p:ph type="sldImg"/>
          </p:nvPr>
        </p:nvSpPr>
        <p:spPr>
          <a:xfrm>
            <a:off x="381000" y="685800"/>
            <a:ext cx="6096000" cy="3429000"/>
          </a:xfrm>
          <a:prstGeom prst="rect">
            <a:avLst/>
          </a:prstGeom>
        </p:spPr>
        <p:txBody>
          <a:bodyPr/>
          <a:lstStyle/>
          <a:p>
            <a:endParaRPr/>
          </a:p>
        </p:txBody>
      </p:sp>
      <p:sp>
        <p:nvSpPr>
          <p:cNvPr id="1072" name="Shape 1072"/>
          <p:cNvSpPr>
            <a:spLocks noGrp="1"/>
          </p:cNvSpPr>
          <p:nvPr>
            <p:ph type="body" sz="quarter" idx="1"/>
          </p:nvPr>
        </p:nvSpPr>
        <p:spPr>
          <a:prstGeom prst="rect">
            <a:avLst/>
          </a:prstGeom>
        </p:spPr>
        <p:txBody>
          <a:bodyPr/>
          <a:lstStyle/>
          <a:p>
            <a:r>
              <a:rPr dirty="0"/>
              <a:t>What a scientists worldview assumptions are will influence what he sees (or doesn’t see) and how he interprets what he sees in his attempts to reconstruct the unobserved and unrepeatable past.</a:t>
            </a:r>
            <a:endParaRPr lang="en-US" dirty="0"/>
          </a:p>
          <a:p>
            <a:r>
              <a:rPr lang="ko-KR" altLang="en-US" dirty="0"/>
              <a:t>과학자의 세계관 가정이 무엇인가 하는 것은 그가 보는 것</a:t>
            </a:r>
            <a:r>
              <a:rPr lang="en-US" altLang="ko-KR" dirty="0"/>
              <a:t>(</a:t>
            </a:r>
            <a:r>
              <a:rPr lang="ko-KR" altLang="en-US" dirty="0"/>
              <a:t>또는 보지 않는 것</a:t>
            </a:r>
            <a:r>
              <a:rPr lang="en-US" altLang="ko-KR" dirty="0"/>
              <a:t>)</a:t>
            </a:r>
            <a:r>
              <a:rPr lang="ko-KR" altLang="en-US" dirty="0"/>
              <a:t>과 관찰되지 않았고 반복될 수 없는 과거를 재구성하려는 시도에서 그가 보는 것을 해석하는 방식에 영향을 미칠 것이다</a:t>
            </a:r>
            <a:r>
              <a:rPr lang="en-US" altLang="ko-KR" dirty="0"/>
              <a:t>.</a:t>
            </a:r>
            <a:endParaRPr dirty="0"/>
          </a:p>
        </p:txBody>
      </p:sp>
    </p:spTree>
    <p:extLst>
      <p:ext uri="{BB962C8B-B14F-4D97-AF65-F5344CB8AC3E}">
        <p14:creationId xmlns:p14="http://schemas.microsoft.com/office/powerpoint/2010/main" val="2643442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cripture 1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97"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98"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9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8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2424929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9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92" name="FINAL LOGO process.pdf" descr="FINAL LOGO process.pdf"/>
          <p:cNvPicPr>
            <a:picLocks noChangeAspect="1"/>
          </p:cNvPicPr>
          <p:nvPr/>
        </p:nvPicPr>
        <p:blipFill>
          <a:blip r:embed="rId2" cstate="print"/>
          <a:stretch>
            <a:fillRect/>
          </a:stretch>
        </p:blipFill>
        <p:spPr>
          <a:xfrm>
            <a:off x="15519400" y="10274300"/>
            <a:ext cx="5600701" cy="2567657"/>
          </a:xfrm>
          <a:prstGeom prst="rect">
            <a:avLst/>
          </a:prstGeom>
          <a:ln w="12700">
            <a:miter lim="400000"/>
          </a:ln>
        </p:spPr>
      </p:pic>
      <p:sp>
        <p:nvSpPr>
          <p:cNvPr id="9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780770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739900" y="355600"/>
            <a:ext cx="20904200" cy="3441700"/>
          </a:xfrm>
          <a:prstGeom prst="rect">
            <a:avLst/>
          </a:prstGeom>
        </p:spPr>
        <p:txBody>
          <a:bodyPr lIns="50800" tIns="50800" rIns="50800" bIns="50800" anchor="ctr"/>
          <a:lstStyle>
            <a:lvl1pPr algn="ctr">
              <a:defRPr sz="11600">
                <a:solidFill>
                  <a:srgbClr val="FFFFFF"/>
                </a:solidFill>
                <a:latin typeface="Gill Sans"/>
                <a:ea typeface="Gill Sans"/>
                <a:cs typeface="Gill Sans"/>
                <a:sym typeface="Gill Sans"/>
              </a:defRPr>
            </a:lvl1pPr>
          </a:lstStyle>
          <a:p>
            <a:r>
              <a:t>Title Text</a:t>
            </a:r>
          </a:p>
        </p:txBody>
      </p:sp>
      <p:sp>
        <p:nvSpPr>
          <p:cNvPr id="102" name="Body Level One…"/>
          <p:cNvSpPr txBox="1">
            <a:spLocks noGrp="1"/>
          </p:cNvSpPr>
          <p:nvPr>
            <p:ph type="body" idx="1"/>
          </p:nvPr>
        </p:nvSpPr>
        <p:spPr>
          <a:xfrm>
            <a:off x="1739900" y="3898900"/>
            <a:ext cx="20904200" cy="8547100"/>
          </a:xfrm>
          <a:prstGeom prst="rect">
            <a:avLst/>
          </a:prstGeom>
        </p:spPr>
        <p:txBody>
          <a:bodyPr lIns="50800" tIns="50800" rIns="50800" bIns="50800" anchor="ctr">
            <a:noAutofit/>
          </a:bodyPr>
          <a:lstStyle>
            <a:lvl1pPr marL="1117600" indent="-800100">
              <a:lnSpc>
                <a:spcPct val="100000"/>
              </a:lnSpc>
              <a:spcBef>
                <a:spcPts val="5200"/>
              </a:spcBef>
              <a:buSzPct val="171000"/>
              <a:buChar char="•"/>
              <a:defRPr sz="5600">
                <a:solidFill>
                  <a:srgbClr val="FFFFFF"/>
                </a:solidFill>
                <a:latin typeface="Gill Sans"/>
                <a:ea typeface="Gill Sans"/>
                <a:cs typeface="Gill Sans"/>
                <a:sym typeface="Gill Sans"/>
              </a:defRPr>
            </a:lvl1pPr>
            <a:lvl2pPr marL="1562100" indent="-800100">
              <a:lnSpc>
                <a:spcPct val="100000"/>
              </a:lnSpc>
              <a:spcBef>
                <a:spcPts val="5200"/>
              </a:spcBef>
              <a:buSzPct val="171000"/>
              <a:buChar char="•"/>
              <a:defRPr sz="5600">
                <a:solidFill>
                  <a:srgbClr val="FFFFFF"/>
                </a:solidFill>
                <a:latin typeface="Gill Sans"/>
                <a:ea typeface="Gill Sans"/>
                <a:cs typeface="Gill Sans"/>
                <a:sym typeface="Gill Sans"/>
              </a:defRPr>
            </a:lvl2pPr>
            <a:lvl3pPr marL="2006600" indent="-800100">
              <a:lnSpc>
                <a:spcPct val="100000"/>
              </a:lnSpc>
              <a:spcBef>
                <a:spcPts val="5200"/>
              </a:spcBef>
              <a:buSzPct val="171000"/>
              <a:buChar char="•"/>
              <a:defRPr sz="5600">
                <a:solidFill>
                  <a:srgbClr val="FFFFFF"/>
                </a:solidFill>
                <a:latin typeface="Gill Sans"/>
                <a:ea typeface="Gill Sans"/>
                <a:cs typeface="Gill Sans"/>
                <a:sym typeface="Gill Sans"/>
              </a:defRPr>
            </a:lvl3pPr>
            <a:lvl4pPr marL="2451100" indent="-800100">
              <a:spcBef>
                <a:spcPts val="5200"/>
              </a:spcBef>
              <a:buSzPct val="171000"/>
              <a:buChar char="•"/>
              <a:defRPr sz="5600">
                <a:solidFill>
                  <a:srgbClr val="FFFFFF"/>
                </a:solidFill>
                <a:latin typeface="Gill Sans"/>
                <a:ea typeface="Gill Sans"/>
                <a:cs typeface="Gill Sans"/>
                <a:sym typeface="Gill Sans"/>
              </a:defRPr>
            </a:lvl4pPr>
            <a:lvl5pPr marL="2895600" indent="-800100">
              <a:spcBef>
                <a:spcPts val="5200"/>
              </a:spcBef>
              <a:buSzPct val="171000"/>
              <a:buChar char="•"/>
              <a:defRPr sz="56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2471618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110" name="Sand.jpg" descr="Sand.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111" name="Body Level One…"/>
          <p:cNvSpPr txBox="1">
            <a:spLocks noGrp="1"/>
          </p:cNvSpPr>
          <p:nvPr>
            <p:ph type="body" idx="1"/>
          </p:nvPr>
        </p:nvSpPr>
        <p:spPr>
          <a:xfrm>
            <a:off x="1765528" y="1346200"/>
            <a:ext cx="20868819" cy="10541001"/>
          </a:xfrm>
          <a:prstGeom prst="rect">
            <a:avLst/>
          </a:prstGeom>
          <a:ln w="9525">
            <a:round/>
          </a:ln>
          <a:effectLst>
            <a:outerShdw blurRad="50800" dist="38100" dir="5400000" rotWithShape="0">
              <a:srgbClr val="000000">
                <a:alpha val="40000"/>
              </a:srgbClr>
            </a:outerShdw>
          </a:effectLst>
        </p:spPr>
        <p:txBody>
          <a:bodyPr>
            <a:noAutofit/>
          </a:bodyPr>
          <a:lstStyle>
            <a:lvl1pPr defTabSz="914400">
              <a:lnSpc>
                <a:spcPct val="100000"/>
              </a:lnSpc>
              <a:defRPr>
                <a:solidFill>
                  <a:srgbClr val="E2DEAB"/>
                </a:solidFill>
                <a:uFill>
                  <a:solidFill>
                    <a:srgbClr val="E2DEAB"/>
                  </a:solidFill>
                </a:uFill>
                <a:latin typeface="DejaVu Sans Condensed"/>
                <a:ea typeface="DejaVu Sans Condensed"/>
                <a:cs typeface="DejaVu Sans Condensed"/>
                <a:sym typeface="DejaVu Sans Condensed"/>
              </a:defRPr>
            </a:lvl1pPr>
            <a:lvl2pPr defTabSz="914400">
              <a:lnSpc>
                <a:spcPct val="100000"/>
              </a:lnSpc>
              <a:defRPr>
                <a:solidFill>
                  <a:srgbClr val="E2DEAB"/>
                </a:solidFill>
                <a:uFill>
                  <a:solidFill>
                    <a:srgbClr val="E2DEAB"/>
                  </a:solidFill>
                </a:uFill>
                <a:latin typeface="DejaVu Sans Condensed"/>
                <a:ea typeface="DejaVu Sans Condensed"/>
                <a:cs typeface="DejaVu Sans Condensed"/>
                <a:sym typeface="DejaVu Sans Condensed"/>
              </a:defRPr>
            </a:lvl2pPr>
            <a:lvl3pPr defTabSz="914400">
              <a:lnSpc>
                <a:spcPct val="100000"/>
              </a:lnSpc>
              <a:defRPr>
                <a:solidFill>
                  <a:srgbClr val="E2DEAB"/>
                </a:solidFill>
                <a:uFill>
                  <a:solidFill>
                    <a:srgbClr val="E2DEAB"/>
                  </a:solidFill>
                </a:uFill>
                <a:latin typeface="DejaVu Sans Condensed"/>
                <a:ea typeface="DejaVu Sans Condensed"/>
                <a:cs typeface="DejaVu Sans Condensed"/>
                <a:sym typeface="DejaVu Sans Condensed"/>
              </a:defRPr>
            </a:lvl3pPr>
            <a:lvl4pPr defTabSz="914400">
              <a:defRPr>
                <a:solidFill>
                  <a:srgbClr val="E2DEAB"/>
                </a:solidFill>
                <a:uFill>
                  <a:solidFill>
                    <a:srgbClr val="E2DEAB"/>
                  </a:solidFill>
                </a:uFill>
                <a:latin typeface="DejaVu Sans Condensed"/>
                <a:ea typeface="DejaVu Sans Condensed"/>
                <a:cs typeface="DejaVu Sans Condensed"/>
                <a:sym typeface="DejaVu Sans Condensed"/>
              </a:defRPr>
            </a:lvl4pPr>
            <a:lvl5pPr defTabSz="914400">
              <a:defRPr>
                <a:solidFill>
                  <a:srgbClr val="E2DEAB"/>
                </a:solidFill>
                <a:uFill>
                  <a:solidFill>
                    <a:srgbClr val="E2DEAB"/>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02614316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19" name="Sand.jpg" descr="Sand.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12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6904133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127" name="Sand.jpg" descr="Sand.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128" name="Title Text"/>
          <p:cNvSpPr txBox="1">
            <a:spLocks noGrp="1"/>
          </p:cNvSpPr>
          <p:nvPr>
            <p:ph type="title"/>
          </p:nvPr>
        </p:nvSpPr>
        <p:spPr>
          <a:xfrm>
            <a:off x="1778000" y="1384300"/>
            <a:ext cx="20828000" cy="10045700"/>
          </a:xfrm>
          <a:prstGeom prst="rect">
            <a:avLst/>
          </a:prstGeom>
        </p:spPr>
        <p:txBody>
          <a:bodyPr/>
          <a:lstStyle>
            <a:lvl1pPr>
              <a:defRPr sz="7200">
                <a:solidFill>
                  <a:srgbClr val="E2DEAB"/>
                </a:solidFill>
                <a:latin typeface="DejaVu Sans Condensed"/>
                <a:ea typeface="DejaVu Sans Condensed"/>
                <a:cs typeface="DejaVu Sans Condensed"/>
                <a:sym typeface="DejaVu Sans Condensed"/>
              </a:defRPr>
            </a:lvl1pPr>
          </a:lstStyle>
          <a:p>
            <a:r>
              <a:t>Title Text</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34012951"/>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9_Default Design">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37"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9823206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46"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7804352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55"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7410977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63"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6607077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07"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08"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09"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Scripture 1 copy">
    <p:spTree>
      <p:nvGrpSpPr>
        <p:cNvPr id="1" name=""/>
        <p:cNvGrpSpPr/>
        <p:nvPr/>
      </p:nvGrpSpPr>
      <p:grpSpPr>
        <a:xfrm>
          <a:off x="0" y="0"/>
          <a:ext cx="0" cy="0"/>
          <a:chOff x="0" y="0"/>
          <a:chExt cx="0" cy="0"/>
        </a:xfrm>
      </p:grpSpPr>
      <p:pic>
        <p:nvPicPr>
          <p:cNvPr id="171" name="Sand_ocean.jpg" descr="Sand_ocean.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172" name="Title Text"/>
          <p:cNvSpPr txBox="1">
            <a:spLocks noGrp="1"/>
          </p:cNvSpPr>
          <p:nvPr>
            <p:ph type="title"/>
          </p:nvPr>
        </p:nvSpPr>
        <p:spPr>
          <a:xfrm>
            <a:off x="1778000" y="1016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E2DEAB"/>
                </a:solidFill>
                <a:latin typeface="GoudyTwenty"/>
                <a:ea typeface="GoudyTwenty"/>
                <a:cs typeface="GoudyTwenty"/>
                <a:sym typeface="GoudyTwenty"/>
              </a:defRPr>
            </a:lvl1pPr>
          </a:lstStyle>
          <a:p>
            <a:r>
              <a:t>Title Text</a:t>
            </a:r>
          </a:p>
        </p:txBody>
      </p:sp>
      <p:sp>
        <p:nvSpPr>
          <p:cNvPr id="173" name="Body Level One…"/>
          <p:cNvSpPr txBox="1">
            <a:spLocks noGrp="1"/>
          </p:cNvSpPr>
          <p:nvPr>
            <p:ph type="body" idx="1"/>
          </p:nvPr>
        </p:nvSpPr>
        <p:spPr>
          <a:xfrm>
            <a:off x="1765300" y="2971800"/>
            <a:ext cx="20942300" cy="97282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E2DEAB"/>
                </a:solidFill>
                <a:latin typeface="DejaVu Sans Condensed"/>
                <a:ea typeface="DejaVu Sans Condensed"/>
                <a:cs typeface="DejaVu Sans Condensed"/>
                <a:sym typeface="DejaVu Sans Condensed"/>
              </a:defRPr>
            </a:lvl1pPr>
            <a:lvl2pPr>
              <a:lnSpc>
                <a:spcPct val="100000"/>
              </a:lnSpc>
              <a:defRPr>
                <a:solidFill>
                  <a:srgbClr val="E2DEAB"/>
                </a:solidFill>
                <a:latin typeface="DejaVu Sans Condensed"/>
                <a:ea typeface="DejaVu Sans Condensed"/>
                <a:cs typeface="DejaVu Sans Condensed"/>
                <a:sym typeface="DejaVu Sans Condensed"/>
              </a:defRPr>
            </a:lvl2pPr>
            <a:lvl3pPr>
              <a:lnSpc>
                <a:spcPct val="100000"/>
              </a:lnSpc>
              <a:defRPr>
                <a:solidFill>
                  <a:srgbClr val="E2DEAB"/>
                </a:solidFill>
                <a:latin typeface="DejaVu Sans Condensed"/>
                <a:ea typeface="DejaVu Sans Condensed"/>
                <a:cs typeface="DejaVu Sans Condensed"/>
                <a:sym typeface="DejaVu Sans Condensed"/>
              </a:defRPr>
            </a:lvl3pPr>
            <a:lvl4pPr>
              <a:defRPr>
                <a:solidFill>
                  <a:srgbClr val="E2DEAB"/>
                </a:solidFill>
                <a:latin typeface="DejaVu Sans Condensed"/>
                <a:ea typeface="DejaVu Sans Condensed"/>
                <a:cs typeface="DejaVu Sans Condensed"/>
                <a:sym typeface="DejaVu Sans Condensed"/>
              </a:defRPr>
            </a:lvl4pPr>
            <a:lvl5pPr>
              <a:defRPr>
                <a:solidFill>
                  <a:srgbClr val="E2DEAB"/>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793574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219358" y="549275"/>
            <a:ext cx="21948460" cy="2651125"/>
          </a:xfrm>
          <a:prstGeom prst="rect">
            <a:avLst/>
          </a:prstGeom>
          <a:ln>
            <a:round/>
          </a:ln>
        </p:spPr>
        <p:txBody>
          <a:bodyPr lIns="101600" tIns="101600" rIns="101600" bIns="101600"/>
          <a:lstStyle>
            <a:lvl1pPr defTabSz="914400">
              <a:defRPr sz="10700">
                <a:effectLst>
                  <a:outerShdw blurRad="38100" dist="38100" dir="2700000" rotWithShape="0">
                    <a:srgbClr val="000000">
                      <a:alpha val="43137"/>
                    </a:srgbClr>
                  </a:outerShdw>
                </a:effectLst>
                <a:uFill>
                  <a:solidFill>
                    <a:srgbClr val="FEFCDD"/>
                  </a:solidFill>
                </a:uFill>
              </a:defRPr>
            </a:lvl1pPr>
          </a:lstStyle>
          <a:p>
            <a:r>
              <a:t>Title Text</a:t>
            </a:r>
          </a:p>
        </p:txBody>
      </p:sp>
      <p:sp>
        <p:nvSpPr>
          <p:cNvPr id="18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426996770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189" name="Relevance of Genesis in Today's World_Scripture.jpg" descr="Relevance of Genesis in Today's World_Scripture.jpg"/>
          <p:cNvPicPr>
            <a:picLocks noChangeAspect="1"/>
          </p:cNvPicPr>
          <p:nvPr/>
        </p:nvPicPr>
        <p:blipFill>
          <a:blip r:embed="rId2" cstate="print"/>
          <a:stretch>
            <a:fillRect/>
          </a:stretch>
        </p:blipFill>
        <p:spPr>
          <a:xfrm>
            <a:off x="-36173" y="0"/>
            <a:ext cx="24461790" cy="13757964"/>
          </a:xfrm>
          <a:prstGeom prst="rect">
            <a:avLst/>
          </a:prstGeom>
        </p:spPr>
      </p:pic>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3709547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pic>
        <p:nvPicPr>
          <p:cNvPr id="197"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198"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199"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480407909"/>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07"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Myriad Pro"/>
                <a:ea typeface="Myriad Pro"/>
                <a:cs typeface="Myriad Pro"/>
                <a:sym typeface="Myriad Pro"/>
              </a:defRPr>
            </a:lvl1pPr>
          </a:lstStyle>
          <a:p>
            <a:r>
              <a:t>Title Text</a:t>
            </a:r>
          </a:p>
        </p:txBody>
      </p:sp>
      <p:sp>
        <p:nvSpPr>
          <p:cNvPr id="208"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50126296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Default - 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1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42395323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Myriad Pro"/>
                <a:ea typeface="Myriad Pro"/>
                <a:cs typeface="Myriad Pro"/>
                <a:sym typeface="Myriad Pro"/>
              </a:defRPr>
            </a:lvl1pPr>
          </a:lstStyle>
          <a:p>
            <a:r>
              <a:t>Title Text</a:t>
            </a:r>
          </a:p>
        </p:txBody>
      </p:sp>
      <p:sp>
        <p:nvSpPr>
          <p:cNvPr id="2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38234306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231"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232"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233"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99199595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241"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242"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a:lstStyle>
            <a:lvl1pPr>
              <a:defRPr>
                <a:latin typeface="Quicksand"/>
                <a:ea typeface="Quicksand"/>
                <a:cs typeface="Quicksand"/>
                <a:sym typeface="Quicksand"/>
              </a:defRPr>
            </a:lvl1pPr>
          </a:lstStyle>
          <a:p>
            <a:r>
              <a:t>Title Text</a:t>
            </a:r>
          </a:p>
        </p:txBody>
      </p:sp>
      <p:sp>
        <p:nvSpPr>
          <p:cNvPr id="243"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4331610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251"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252"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253"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22636604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19" name="Rectangle"/>
          <p:cNvSpPr/>
          <p:nvPr/>
        </p:nvSpPr>
        <p:spPr>
          <a:xfrm>
            <a:off x="-177824" y="-165100"/>
            <a:ext cx="24742821" cy="139319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20"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21"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2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2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26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Gill Sans"/>
                <a:ea typeface="Gill Sans"/>
                <a:cs typeface="Gill Sans"/>
                <a:sym typeface="Gill Sans"/>
              </a:defRPr>
            </a:lvl1pPr>
            <a:lvl2pPr algn="ctr">
              <a:lnSpc>
                <a:spcPct val="100000"/>
              </a:lnSpc>
              <a:defRPr sz="4800">
                <a:solidFill>
                  <a:srgbClr val="000000"/>
                </a:solidFill>
                <a:latin typeface="Gill Sans"/>
                <a:ea typeface="Gill Sans"/>
                <a:cs typeface="Gill Sans"/>
                <a:sym typeface="Gill Sans"/>
              </a:defRPr>
            </a:lvl2pPr>
            <a:lvl3pPr algn="ctr">
              <a:lnSpc>
                <a:spcPct val="100000"/>
              </a:lnSpc>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420085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pic>
        <p:nvPicPr>
          <p:cNvPr id="270"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271"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272"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7761747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Relevance copy 5">
    <p:spTree>
      <p:nvGrpSpPr>
        <p:cNvPr id="1" name=""/>
        <p:cNvGrpSpPr/>
        <p:nvPr/>
      </p:nvGrpSpPr>
      <p:grpSpPr>
        <a:xfrm>
          <a:off x="0" y="0"/>
          <a:ext cx="0" cy="0"/>
          <a:chOff x="0" y="0"/>
          <a:chExt cx="0" cy="0"/>
        </a:xfrm>
      </p:grpSpPr>
      <p:pic>
        <p:nvPicPr>
          <p:cNvPr id="280"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281" name="Title Text"/>
          <p:cNvSpPr txBox="1">
            <a:spLocks noGrp="1"/>
          </p:cNvSpPr>
          <p:nvPr>
            <p:ph type="title"/>
          </p:nvPr>
        </p:nvSpPr>
        <p:spPr>
          <a:xfrm>
            <a:off x="1778000" y="1041400"/>
            <a:ext cx="20828000" cy="1701800"/>
          </a:xfrm>
          <a:prstGeom prst="rect">
            <a:avLst/>
          </a:prstGeom>
          <a:effectLst>
            <a:outerShdw blurRad="50800" dist="38100" dir="5400000" rotWithShape="0">
              <a:srgbClr val="000000">
                <a:alpha val="40000"/>
              </a:srgbClr>
            </a:outerShdw>
          </a:effectLst>
        </p:spPr>
        <p:txBody>
          <a:bodyPr/>
          <a:lstStyle>
            <a:lvl1pPr>
              <a:defRPr>
                <a:latin typeface="DejaVu Sans"/>
                <a:ea typeface="DejaVu Sans"/>
                <a:cs typeface="DejaVu Sans"/>
                <a:sym typeface="DejaVu Sans"/>
              </a:defRPr>
            </a:lvl1pPr>
          </a:lstStyle>
          <a:p>
            <a:r>
              <a:t>Title Text</a:t>
            </a:r>
          </a:p>
        </p:txBody>
      </p:sp>
      <p:sp>
        <p:nvSpPr>
          <p:cNvPr id="282"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13462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2">
    <p:spTree>
      <p:nvGrpSpPr>
        <p:cNvPr id="1" name=""/>
        <p:cNvGrpSpPr/>
        <p:nvPr/>
      </p:nvGrpSpPr>
      <p:grpSpPr>
        <a:xfrm>
          <a:off x="0" y="0"/>
          <a:ext cx="0" cy="0"/>
          <a:chOff x="0" y="0"/>
          <a:chExt cx="0" cy="0"/>
        </a:xfrm>
      </p:grpSpPr>
      <p:pic>
        <p:nvPicPr>
          <p:cNvPr id="290" name="Relevance of Genesis in Today's World_Scripture.jpg" descr="Relevance of Genesis in Today's World_Scripture.jpg"/>
          <p:cNvPicPr>
            <a:picLocks noChangeAspect="1"/>
          </p:cNvPicPr>
          <p:nvPr/>
        </p:nvPicPr>
        <p:blipFill>
          <a:blip r:embed="rId2" cstate="print"/>
          <a:stretch>
            <a:fillRect/>
          </a:stretch>
        </p:blipFill>
        <p:spPr>
          <a:xfrm>
            <a:off x="-74273" y="0"/>
            <a:ext cx="24461790" cy="13757964"/>
          </a:xfrm>
          <a:prstGeom prst="rect">
            <a:avLst/>
          </a:prstGeom>
        </p:spPr>
      </p:pic>
      <p:sp>
        <p:nvSpPr>
          <p:cNvPr id="291"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292"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300334860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300"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301" name="Body Level One…"/>
          <p:cNvSpPr txBox="1">
            <a:spLocks noGrp="1"/>
          </p:cNvSpPr>
          <p:nvPr>
            <p:ph type="body" idx="1"/>
          </p:nvPr>
        </p:nvSpPr>
        <p:spPr>
          <a:xfrm>
            <a:off x="1752600" y="1397000"/>
            <a:ext cx="20866100" cy="11201400"/>
          </a:xfrm>
          <a:prstGeom prst="rect">
            <a:avLst/>
          </a:prstGeom>
          <a:effectLst>
            <a:outerShdw blurRad="50800" dist="38100" dir="5400000" rotWithShape="0">
              <a:srgbClr val="000000">
                <a:alpha val="40000"/>
              </a:srgbClr>
            </a:outerShdw>
          </a:effectLst>
        </p:spPr>
        <p:txBody>
          <a:bodyPr>
            <a:noAutofit/>
          </a:bodyPr>
          <a:lstStyle>
            <a:lvl1pPr marL="457200" indent="-457200">
              <a:lnSpc>
                <a:spcPct val="100000"/>
              </a:lnSpc>
              <a:buSzPct val="80000"/>
              <a:buChar char="•"/>
              <a:defRPr>
                <a:latin typeface="DejaVu Sans Condensed"/>
                <a:ea typeface="DejaVu Sans Condensed"/>
                <a:cs typeface="DejaVu Sans Condensed"/>
                <a:sym typeface="DejaVu Sans Condensed"/>
              </a:defRPr>
            </a:lvl1pPr>
            <a:lvl2pPr marL="457200" indent="-457200">
              <a:lnSpc>
                <a:spcPct val="100000"/>
              </a:lnSpc>
              <a:buSzPct val="80000"/>
              <a:buChar char="•"/>
              <a:defRPr>
                <a:latin typeface="DejaVu Sans Condensed"/>
                <a:ea typeface="DejaVu Sans Condensed"/>
                <a:cs typeface="DejaVu Sans Condensed"/>
                <a:sym typeface="DejaVu Sans Condensed"/>
              </a:defRPr>
            </a:lvl2pPr>
            <a:lvl3pPr marL="457200" indent="-457200">
              <a:lnSpc>
                <a:spcPct val="100000"/>
              </a:lnSpc>
              <a:buSzPct val="80000"/>
              <a:buChar char="•"/>
              <a:defRPr>
                <a:latin typeface="DejaVu Sans Condensed"/>
                <a:ea typeface="DejaVu Sans Condensed"/>
                <a:cs typeface="DejaVu Sans Condensed"/>
                <a:sym typeface="DejaVu Sans Condensed"/>
              </a:defRPr>
            </a:lvl3pPr>
            <a:lvl4pPr marL="457200" indent="-457200">
              <a:buSzPct val="80000"/>
              <a:buChar char="•"/>
              <a:defRPr>
                <a:latin typeface="DejaVu Sans Condensed"/>
                <a:ea typeface="DejaVu Sans Condensed"/>
                <a:cs typeface="DejaVu Sans Condensed"/>
                <a:sym typeface="DejaVu Sans Condensed"/>
              </a:defRPr>
            </a:lvl4pPr>
            <a:lvl5pPr marL="457200" indent="-457200">
              <a:buSzPct val="80000"/>
              <a:buChar cha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5534239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pic>
        <p:nvPicPr>
          <p:cNvPr id="309"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310"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11"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127146064"/>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319"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320"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latin typeface="DejaVu Sans Condensed"/>
                <a:ea typeface="DejaVu Sans Condensed"/>
                <a:cs typeface="DejaVu Sans Condensed"/>
                <a:sym typeface="DejaVu Sans Condensed"/>
              </a:defRPr>
            </a:lvl1pPr>
          </a:lstStyle>
          <a:p>
            <a:r>
              <a:t>Title Text</a:t>
            </a:r>
          </a:p>
        </p:txBody>
      </p:sp>
      <p:sp>
        <p:nvSpPr>
          <p:cNvPr id="321"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latin typeface="DejaVu Sans Condensed"/>
                <a:ea typeface="DejaVu Sans Condensed"/>
                <a:cs typeface="DejaVu Sans Condensed"/>
                <a:sym typeface="DejaVu Sans Condensed"/>
              </a:defRPr>
            </a:lvl1pPr>
            <a:lvl2pPr>
              <a:lnSpc>
                <a:spcPct val="100000"/>
              </a:lnSpc>
              <a:defRPr sz="3600">
                <a:latin typeface="DejaVu Sans Condensed"/>
                <a:ea typeface="DejaVu Sans Condensed"/>
                <a:cs typeface="DejaVu Sans Condensed"/>
                <a:sym typeface="DejaVu Sans Condensed"/>
              </a:defRPr>
            </a:lvl2pPr>
            <a:lvl3pPr>
              <a:lnSpc>
                <a:spcPct val="100000"/>
              </a:lnSpc>
              <a:defRPr sz="3600">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4959282"/>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Default - Title Slide copy">
    <p:spTree>
      <p:nvGrpSpPr>
        <p:cNvPr id="1" name=""/>
        <p:cNvGrpSpPr/>
        <p:nvPr/>
      </p:nvGrpSpPr>
      <p:grpSpPr>
        <a:xfrm>
          <a:off x="0" y="0"/>
          <a:ext cx="0" cy="0"/>
          <a:chOff x="0" y="0"/>
          <a:chExt cx="0" cy="0"/>
        </a:xfrm>
      </p:grpSpPr>
      <p:pic>
        <p:nvPicPr>
          <p:cNvPr id="329" name="Relevance of Genesis in Today's World_Scripture.jpg" descr="Relevance of Genesis in Today's World_Scripture.jpg"/>
          <p:cNvPicPr>
            <a:picLocks noChangeAspect="1"/>
          </p:cNvPicPr>
          <p:nvPr/>
        </p:nvPicPr>
        <p:blipFill>
          <a:blip r:embed="rId2" cstate="print"/>
          <a:stretch>
            <a:fillRect/>
          </a:stretch>
        </p:blipFill>
        <p:spPr>
          <a:xfrm>
            <a:off x="-74273" y="0"/>
            <a:ext cx="24461790" cy="13757964"/>
          </a:xfrm>
          <a:prstGeom prst="rect">
            <a:avLst/>
          </a:prstGeom>
        </p:spPr>
      </p:pic>
      <p:sp>
        <p:nvSpPr>
          <p:cNvPr id="33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3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3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210719777"/>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Default - Title Slide copy 2">
    <p:spTree>
      <p:nvGrpSpPr>
        <p:cNvPr id="1" name=""/>
        <p:cNvGrpSpPr/>
        <p:nvPr/>
      </p:nvGrpSpPr>
      <p:grpSpPr>
        <a:xfrm>
          <a:off x="0" y="0"/>
          <a:ext cx="0" cy="0"/>
          <a:chOff x="0" y="0"/>
          <a:chExt cx="0" cy="0"/>
        </a:xfrm>
      </p:grpSpPr>
      <p:pic>
        <p:nvPicPr>
          <p:cNvPr id="339" name="Relevance of Genesis in Today's World_Scripture.jpg" descr="Relevance of Genesis in Today's World_Scriptur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34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4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73525217"/>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Default - Title Slide copy 1">
    <p:spTree>
      <p:nvGrpSpPr>
        <p:cNvPr id="1" name=""/>
        <p:cNvGrpSpPr/>
        <p:nvPr/>
      </p:nvGrpSpPr>
      <p:grpSpPr>
        <a:xfrm>
          <a:off x="0" y="0"/>
          <a:ext cx="0" cy="0"/>
          <a:chOff x="0" y="0"/>
          <a:chExt cx="0" cy="0"/>
        </a:xfrm>
      </p:grpSpPr>
      <p:pic>
        <p:nvPicPr>
          <p:cNvPr id="349" name="Relevance of Genesis in Today's World_Scripture.jpg" descr="Relevance of Genesis in Today's World_Scripture.jpg"/>
          <p:cNvPicPr>
            <a:picLocks noChangeAspect="1"/>
          </p:cNvPicPr>
          <p:nvPr/>
        </p:nvPicPr>
        <p:blipFill>
          <a:blip r:embed="rId2" cstate="print"/>
          <a:stretch>
            <a:fillRect/>
          </a:stretch>
        </p:blipFill>
        <p:spPr>
          <a:xfrm>
            <a:off x="-74273" y="0"/>
            <a:ext cx="24461790" cy="13757964"/>
          </a:xfrm>
          <a:prstGeom prst="rect">
            <a:avLst/>
          </a:prstGeom>
        </p:spPr>
      </p:pic>
      <p:sp>
        <p:nvSpPr>
          <p:cNvPr id="35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5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5970897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131"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32" name="image5.png" descr="image5.png"/>
          <p:cNvPicPr>
            <a:picLocks noChangeAspect="1"/>
          </p:cNvPicPr>
          <p:nvPr/>
        </p:nvPicPr>
        <p:blipFill>
          <a:blip r:embed="rId2"/>
          <a:stretch>
            <a:fillRect/>
          </a:stretch>
        </p:blipFill>
        <p:spPr>
          <a:xfrm>
            <a:off x="15521499" y="10274300"/>
            <a:ext cx="5601430" cy="2566989"/>
          </a:xfrm>
          <a:prstGeom prst="rect">
            <a:avLst/>
          </a:prstGeom>
        </p:spPr>
      </p:pic>
      <p:sp>
        <p:nvSpPr>
          <p:cNvPr id="13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pic>
        <p:nvPicPr>
          <p:cNvPr id="359" name="Relevance of Genesis in Today's World_Scripture.jpg" descr="Relevance of Genesis in Today's World_Scripture.jpg"/>
          <p:cNvPicPr>
            <a:picLocks noChangeAspect="1"/>
          </p:cNvPicPr>
          <p:nvPr/>
        </p:nvPicPr>
        <p:blipFill>
          <a:blip r:embed="rId2" cstate="print"/>
          <a:stretch>
            <a:fillRect/>
          </a:stretch>
        </p:blipFill>
        <p:spPr>
          <a:xfrm>
            <a:off x="-74273" y="0"/>
            <a:ext cx="24461790" cy="13757964"/>
          </a:xfrm>
          <a:prstGeom prst="rect">
            <a:avLst/>
          </a:prstGeom>
        </p:spPr>
      </p:pic>
      <p:sp>
        <p:nvSpPr>
          <p:cNvPr id="360" name="Title Text"/>
          <p:cNvSpPr txBox="1">
            <a:spLocks noGrp="1"/>
          </p:cNvSpPr>
          <p:nvPr>
            <p:ph type="title"/>
          </p:nvPr>
        </p:nvSpPr>
        <p:spPr>
          <a:xfrm>
            <a:off x="1778231" y="10414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61"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3713176065"/>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69"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3579096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2_Default - Title Only">
    <p:spTree>
      <p:nvGrpSpPr>
        <p:cNvPr id="1" name=""/>
        <p:cNvGrpSpPr/>
        <p:nvPr/>
      </p:nvGrpSpPr>
      <p:grpSpPr>
        <a:xfrm>
          <a:off x="0" y="0"/>
          <a:ext cx="0" cy="0"/>
          <a:chOff x="0" y="0"/>
          <a:chExt cx="0" cy="0"/>
        </a:xfrm>
      </p:grpSpPr>
      <p:sp>
        <p:nvSpPr>
          <p:cNvPr id="38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81"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8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8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321533389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390"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91"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92"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9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94"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65831037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40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03"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algn="ctr" defTabSz="914400">
              <a:defRPr sz="11600" b="1">
                <a:solidFill>
                  <a:srgbClr val="E7E7E7"/>
                </a:solidFill>
                <a:uFill>
                  <a:solidFill>
                    <a:srgbClr val="E7E7E7"/>
                  </a:solidFill>
                </a:uFill>
                <a:latin typeface="Calibri"/>
                <a:ea typeface="Calibri"/>
                <a:cs typeface="Calibri"/>
                <a:sym typeface="Calibri"/>
              </a:defRPr>
            </a:lvl1pPr>
          </a:lstStyle>
          <a:p>
            <a:r>
              <a:t>Title Text</a:t>
            </a:r>
          </a:p>
        </p:txBody>
      </p:sp>
      <p:sp>
        <p:nvSpPr>
          <p:cNvPr id="404"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0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44799426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2">
    <p:spTree>
      <p:nvGrpSpPr>
        <p:cNvPr id="1" name=""/>
        <p:cNvGrpSpPr/>
        <p:nvPr/>
      </p:nvGrpSpPr>
      <p:grpSpPr>
        <a:xfrm>
          <a:off x="0" y="0"/>
          <a:ext cx="0" cy="0"/>
          <a:chOff x="0" y="0"/>
          <a:chExt cx="0" cy="0"/>
        </a:xfrm>
      </p:grpSpPr>
      <p:sp>
        <p:nvSpPr>
          <p:cNvPr id="412"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13"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414"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41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1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68962618"/>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42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25" name="image9.png" descr="image9.png"/>
          <p:cNvPicPr>
            <a:picLocks noChangeAspect="1"/>
          </p:cNvPicPr>
          <p:nvPr/>
        </p:nvPicPr>
        <p:blipFill>
          <a:blip r:embed="rId2" cstate="print"/>
          <a:stretch>
            <a:fillRect/>
          </a:stretch>
        </p:blipFill>
        <p:spPr>
          <a:xfrm>
            <a:off x="15521762" y="10274300"/>
            <a:ext cx="5601430" cy="2566989"/>
          </a:xfrm>
          <a:prstGeom prst="rect">
            <a:avLst/>
          </a:prstGeom>
        </p:spPr>
      </p:pic>
      <p:sp>
        <p:nvSpPr>
          <p:cNvPr id="42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2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19053449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4">
    <p:spTree>
      <p:nvGrpSpPr>
        <p:cNvPr id="1" name=""/>
        <p:cNvGrpSpPr/>
        <p:nvPr/>
      </p:nvGrpSpPr>
      <p:grpSpPr>
        <a:xfrm>
          <a:off x="0" y="0"/>
          <a:ext cx="0" cy="0"/>
          <a:chOff x="0" y="0"/>
          <a:chExt cx="0" cy="0"/>
        </a:xfrm>
      </p:grpSpPr>
      <p:sp>
        <p:nvSpPr>
          <p:cNvPr id="43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36" name="image9.png" descr="image9.png"/>
          <p:cNvPicPr>
            <a:picLocks noChangeAspect="1"/>
          </p:cNvPicPr>
          <p:nvPr/>
        </p:nvPicPr>
        <p:blipFill>
          <a:blip r:embed="rId2" cstate="print"/>
          <a:stretch>
            <a:fillRect/>
          </a:stretch>
        </p:blipFill>
        <p:spPr>
          <a:xfrm>
            <a:off x="15521759" y="10274300"/>
            <a:ext cx="5601430" cy="2566989"/>
          </a:xfrm>
          <a:prstGeom prst="rect">
            <a:avLst/>
          </a:prstGeom>
        </p:spPr>
      </p:pic>
      <p:sp>
        <p:nvSpPr>
          <p:cNvPr id="43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3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51255427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4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47" name="image9.png" descr="image9.png"/>
          <p:cNvPicPr>
            <a:picLocks noChangeAspect="1"/>
          </p:cNvPicPr>
          <p:nvPr/>
        </p:nvPicPr>
        <p:blipFill>
          <a:blip r:embed="rId2" cstate="print"/>
          <a:stretch>
            <a:fillRect/>
          </a:stretch>
        </p:blipFill>
        <p:spPr>
          <a:xfrm>
            <a:off x="15521751" y="10274300"/>
            <a:ext cx="5601430" cy="2566989"/>
          </a:xfrm>
          <a:prstGeom prst="rect">
            <a:avLst/>
          </a:prstGeom>
        </p:spPr>
      </p:pic>
      <p:sp>
        <p:nvSpPr>
          <p:cNvPr id="448"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49"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26349717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45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58"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5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30458559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1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43" name="image5.png" descr="image5.png"/>
          <p:cNvPicPr>
            <a:picLocks noChangeAspect="1"/>
          </p:cNvPicPr>
          <p:nvPr/>
        </p:nvPicPr>
        <p:blipFill>
          <a:blip r:embed="rId2"/>
          <a:stretch>
            <a:fillRect/>
          </a:stretch>
        </p:blipFill>
        <p:spPr>
          <a:xfrm>
            <a:off x="15521495" y="10274300"/>
            <a:ext cx="5601431" cy="2566989"/>
          </a:xfrm>
          <a:prstGeom prst="rect">
            <a:avLst/>
          </a:prstGeom>
        </p:spPr>
      </p:pic>
      <p:sp>
        <p:nvSpPr>
          <p:cNvPr id="14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46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68" name="image9.png" descr="image9.png"/>
          <p:cNvPicPr>
            <a:picLocks noChangeAspect="1"/>
          </p:cNvPicPr>
          <p:nvPr/>
        </p:nvPicPr>
        <p:blipFill>
          <a:blip r:embed="rId2" cstate="print"/>
          <a:stretch>
            <a:fillRect/>
          </a:stretch>
        </p:blipFill>
        <p:spPr>
          <a:xfrm>
            <a:off x="15521756" y="10274300"/>
            <a:ext cx="5601430" cy="2566989"/>
          </a:xfrm>
          <a:prstGeom prst="rect">
            <a:avLst/>
          </a:prstGeom>
        </p:spPr>
      </p:pic>
      <p:sp>
        <p:nvSpPr>
          <p:cNvPr id="46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7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62149693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7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79" name="image9.png" descr="image9.png"/>
          <p:cNvPicPr>
            <a:picLocks noChangeAspect="1"/>
          </p:cNvPicPr>
          <p:nvPr/>
        </p:nvPicPr>
        <p:blipFill>
          <a:blip r:embed="rId2" cstate="print"/>
          <a:stretch>
            <a:fillRect/>
          </a:stretch>
        </p:blipFill>
        <p:spPr>
          <a:xfrm>
            <a:off x="15521762" y="10274300"/>
            <a:ext cx="5601430" cy="2566989"/>
          </a:xfrm>
          <a:prstGeom prst="rect">
            <a:avLst/>
          </a:prstGeom>
        </p:spPr>
      </p:pic>
      <p:sp>
        <p:nvSpPr>
          <p:cNvPr id="480"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81"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8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13832076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8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0"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298208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9996366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505" name="Sand.jpg" descr="Sand.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506" name="Title Text"/>
          <p:cNvSpPr txBox="1">
            <a:spLocks noGrp="1"/>
          </p:cNvSpPr>
          <p:nvPr>
            <p:ph type="title"/>
          </p:nvPr>
        </p:nvSpPr>
        <p:spPr>
          <a:xfrm>
            <a:off x="1778000" y="1384300"/>
            <a:ext cx="20828000" cy="8826500"/>
          </a:xfrm>
          <a:prstGeom prst="rect">
            <a:avLst/>
          </a:prstGeom>
        </p:spPr>
        <p:txBody>
          <a:bodyPr/>
          <a:lstStyle>
            <a:lvl1pPr>
              <a:defRPr sz="7200">
                <a:solidFill>
                  <a:srgbClr val="E2DEAB"/>
                </a:solidFill>
                <a:latin typeface="DejaVu Sans Condensed"/>
                <a:ea typeface="DejaVu Sans Condensed"/>
                <a:cs typeface="DejaVu Sans Condensed"/>
                <a:sym typeface="DejaVu Sans Condensed"/>
              </a:defRPr>
            </a:lvl1pPr>
          </a:lstStyle>
          <a:p>
            <a:r>
              <a:t>Title Text</a:t>
            </a:r>
          </a:p>
        </p:txBody>
      </p:sp>
      <p:sp>
        <p:nvSpPr>
          <p:cNvPr id="507" name="Body Level One…"/>
          <p:cNvSpPr txBox="1">
            <a:spLocks noGrp="1"/>
          </p:cNvSpPr>
          <p:nvPr>
            <p:ph type="body" sz="quarter" idx="1"/>
          </p:nvPr>
        </p:nvSpPr>
        <p:spPr>
          <a:xfrm>
            <a:off x="1752600" y="10198100"/>
            <a:ext cx="20866100" cy="1689100"/>
          </a:xfrm>
          <a:prstGeom prst="rect">
            <a:avLst/>
          </a:prstGeom>
        </p:spPr>
        <p:txBody>
          <a:bodyPr>
            <a:noAutofit/>
          </a:bodyPr>
          <a:lstStyle>
            <a:lvl1pPr>
              <a:lnSpc>
                <a:spcPct val="100000"/>
              </a:lnSpc>
              <a:defRPr sz="3600">
                <a:solidFill>
                  <a:srgbClr val="E2DEAB"/>
                </a:solidFill>
                <a:latin typeface="DejaVu Sans Condensed"/>
                <a:ea typeface="DejaVu Sans Condensed"/>
                <a:cs typeface="DejaVu Sans Condensed"/>
                <a:sym typeface="DejaVu Sans Condensed"/>
              </a:defRPr>
            </a:lvl1pPr>
            <a:lvl2pPr>
              <a:lnSpc>
                <a:spcPct val="100000"/>
              </a:lnSpc>
              <a:defRPr sz="3600">
                <a:solidFill>
                  <a:srgbClr val="E2DEAB"/>
                </a:solidFill>
                <a:latin typeface="DejaVu Sans Condensed"/>
                <a:ea typeface="DejaVu Sans Condensed"/>
                <a:cs typeface="DejaVu Sans Condensed"/>
                <a:sym typeface="DejaVu Sans Condensed"/>
              </a:defRPr>
            </a:lvl2pPr>
            <a:lvl3pPr>
              <a:lnSpc>
                <a:spcPct val="100000"/>
              </a:lnSpc>
              <a:defRPr sz="3600">
                <a:solidFill>
                  <a:srgbClr val="E2DEAB"/>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824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1_Blank Black">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457200"/>
            <a:ext cx="24384000" cy="457200"/>
          </a:xfrm>
          <a:prstGeom prst="rect">
            <a:avLst/>
          </a:prstGeom>
        </p:spPr>
        <p:txBody>
          <a:bodyPr anchor="ctr"/>
          <a:lstStyle>
            <a:lvl1pPr marL="338533" marR="230982" indent="-111125" defTabSz="1285875">
              <a:defRPr sz="2400" b="1">
                <a:solidFill>
                  <a:srgbClr val="FFFFFF"/>
                </a:solidFill>
                <a:uFill>
                  <a:solidFill>
                    <a:srgbClr val="FFFFFF"/>
                  </a:solidFill>
                </a:uFill>
                <a:latin typeface="MyriadPro-Semibold"/>
                <a:ea typeface="MyriadPro-Semibold"/>
                <a:cs typeface="MyriadPro-Semibold"/>
                <a:sym typeface="MyriadPro-Semibold"/>
              </a:defRPr>
            </a:lvl1pPr>
          </a:lstStyle>
          <a:p>
            <a:r>
              <a:t>Title Text</a:t>
            </a:r>
          </a:p>
        </p:txBody>
      </p:sp>
      <p:sp>
        <p:nvSpPr>
          <p:cNvPr id="516" name="Slide Number"/>
          <p:cNvSpPr txBox="1">
            <a:spLocks noGrp="1"/>
          </p:cNvSpPr>
          <p:nvPr>
            <p:ph type="sldNum" sz="quarter" idx="2"/>
          </p:nvPr>
        </p:nvSpPr>
        <p:spPr>
          <a:xfrm>
            <a:off x="11795819" y="12776200"/>
            <a:ext cx="792362" cy="780158"/>
          </a:xfrm>
          <a:prstGeom prst="rect">
            <a:avLst/>
          </a:prstGeom>
        </p:spPr>
        <p:txBody>
          <a:bodyPr/>
          <a:lstStyle>
            <a:lvl1pPr defTabSz="1168400">
              <a:defRPr sz="4800">
                <a:solidFill>
                  <a:srgbClr val="FFFFFF"/>
                </a:solidFill>
                <a:uFill>
                  <a:solidFill>
                    <a:srgbClr val="FFFFFF"/>
                  </a:solidFill>
                </a:u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9484268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1_Default Design">
    <p:bg>
      <p:bgPr>
        <a:solidFill>
          <a:srgbClr val="000000"/>
        </a:solidFill>
        <a:effectLst/>
      </p:bgPr>
    </p:bg>
    <p:spTree>
      <p:nvGrpSpPr>
        <p:cNvPr id="1" name=""/>
        <p:cNvGrpSpPr/>
        <p:nvPr/>
      </p:nvGrpSpPr>
      <p:grpSpPr>
        <a:xfrm>
          <a:off x="0" y="0"/>
          <a:ext cx="0" cy="0"/>
          <a:chOff x="0" y="0"/>
          <a:chExt cx="0" cy="0"/>
        </a:xfrm>
      </p:grpSpPr>
      <p:sp>
        <p:nvSpPr>
          <p:cNvPr id="523"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24"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5"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072704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532" name="CreationEvangelism_BlueScripture3.jpg" descr="CreationEvangelism_BlueScripture3.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53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53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36542410"/>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5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43" name="image9.png" descr="image9.png"/>
          <p:cNvPicPr>
            <a:picLocks noChangeAspect="1"/>
          </p:cNvPicPr>
          <p:nvPr/>
        </p:nvPicPr>
        <p:blipFill>
          <a:blip r:embed="rId2" cstate="print"/>
          <a:stretch>
            <a:fillRect/>
          </a:stretch>
        </p:blipFill>
        <p:spPr>
          <a:xfrm>
            <a:off x="15521435" y="10274300"/>
            <a:ext cx="5601430" cy="2566989"/>
          </a:xfrm>
          <a:prstGeom prst="rect">
            <a:avLst/>
          </a:prstGeom>
        </p:spPr>
      </p:pic>
      <p:sp>
        <p:nvSpPr>
          <p:cNvPr id="54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4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424186395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55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54" name="image9.png" descr="image9.png"/>
          <p:cNvPicPr>
            <a:picLocks noChangeAspect="1"/>
          </p:cNvPicPr>
          <p:nvPr/>
        </p:nvPicPr>
        <p:blipFill>
          <a:blip r:embed="rId2" cstate="print"/>
          <a:stretch>
            <a:fillRect/>
          </a:stretch>
        </p:blipFill>
        <p:spPr>
          <a:xfrm>
            <a:off x="15521423" y="10274300"/>
            <a:ext cx="5601430" cy="2566989"/>
          </a:xfrm>
          <a:prstGeom prst="rect">
            <a:avLst/>
          </a:prstGeom>
        </p:spPr>
      </p:pic>
      <p:sp>
        <p:nvSpPr>
          <p:cNvPr id="55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56"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306740286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5.png" descr="image5.png"/>
          <p:cNvPicPr>
            <a:picLocks noChangeAspect="1"/>
          </p:cNvPicPr>
          <p:nvPr/>
        </p:nvPicPr>
        <p:blipFill>
          <a:blip r:embed="rId2"/>
          <a:stretch>
            <a:fillRect/>
          </a:stretch>
        </p:blipFill>
        <p:spPr>
          <a:xfrm>
            <a:off x="1552149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56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7690695"/>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7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69876837"/>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58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81"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04718518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588" name="Relevance of Genesis in Today's World_Scripture.jpg" descr="Relevance of Genesis in Today's World_Scripture.jpg"/>
          <p:cNvPicPr>
            <a:picLocks noChangeAspect="1"/>
          </p:cNvPicPr>
          <p:nvPr/>
        </p:nvPicPr>
        <p:blipFill>
          <a:blip r:embed="rId2" cstate="print"/>
          <a:stretch>
            <a:fillRect/>
          </a:stretch>
        </p:blipFill>
        <p:spPr>
          <a:xfrm>
            <a:off x="-36173" y="0"/>
            <a:ext cx="24461790" cy="13757964"/>
          </a:xfrm>
          <a:prstGeom prst="rect">
            <a:avLst/>
          </a:prstGeom>
        </p:spPr>
      </p:pic>
      <p:sp>
        <p:nvSpPr>
          <p:cNvPr id="58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535777099"/>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96"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597"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9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398379376"/>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3">
    <p:spTree>
      <p:nvGrpSpPr>
        <p:cNvPr id="1" name=""/>
        <p:cNvGrpSpPr/>
        <p:nvPr/>
      </p:nvGrpSpPr>
      <p:grpSpPr>
        <a:xfrm>
          <a:off x="0" y="0"/>
          <a:ext cx="0" cy="0"/>
          <a:chOff x="0" y="0"/>
          <a:chExt cx="0" cy="0"/>
        </a:xfrm>
      </p:grpSpPr>
      <p:pic>
        <p:nvPicPr>
          <p:cNvPr id="605" name="Relevance of Genesis in Today's World_Scripture.jpg" descr="Relevance of Genesis in Today's World_Scripture.jpg"/>
          <p:cNvPicPr>
            <a:picLocks noChangeAspect="1"/>
          </p:cNvPicPr>
          <p:nvPr/>
        </p:nvPicPr>
        <p:blipFill>
          <a:blip r:embed="rId2" cstate="print"/>
          <a:stretch>
            <a:fillRect/>
          </a:stretch>
        </p:blipFill>
        <p:spPr>
          <a:xfrm>
            <a:off x="-74273" y="0"/>
            <a:ext cx="24461790" cy="13757964"/>
          </a:xfrm>
          <a:prstGeom prst="rect">
            <a:avLst/>
          </a:prstGeom>
        </p:spPr>
      </p:pic>
      <p:sp>
        <p:nvSpPr>
          <p:cNvPr id="606"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607"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0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472752078"/>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1_Title &amp; Subtitle">
    <p:bg>
      <p:bgPr>
        <a:solidFill>
          <a:srgbClr val="000000"/>
        </a:solidFill>
        <a:effectLst/>
      </p:bgPr>
    </p:bg>
    <p:spTree>
      <p:nvGrpSpPr>
        <p:cNvPr id="1" name=""/>
        <p:cNvGrpSpPr/>
        <p:nvPr/>
      </p:nvGrpSpPr>
      <p:grpSpPr>
        <a:xfrm>
          <a:off x="0" y="0"/>
          <a:ext cx="0" cy="0"/>
          <a:chOff x="0" y="0"/>
          <a:chExt cx="0" cy="0"/>
        </a:xfrm>
      </p:grpSpPr>
      <p:sp>
        <p:nvSpPr>
          <p:cNvPr id="615"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616"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339787643"/>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624" name="DarkCircleBackground_37.jpg" descr="DarkCircleBackground_37.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6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8659807"/>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Default - Black copy 1">
    <p:spTree>
      <p:nvGrpSpPr>
        <p:cNvPr id="1" name=""/>
        <p:cNvGrpSpPr/>
        <p:nvPr/>
      </p:nvGrpSpPr>
      <p:grpSpPr>
        <a:xfrm>
          <a:off x="0" y="0"/>
          <a:ext cx="0" cy="0"/>
          <a:chOff x="0" y="0"/>
          <a:chExt cx="0" cy="0"/>
        </a:xfrm>
      </p:grpSpPr>
      <p:sp>
        <p:nvSpPr>
          <p:cNvPr id="63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3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813071199"/>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640" name="TextSlide.jpg" descr="TextSlide.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6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73991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64"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65"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6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648"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9"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0"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65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6842233"/>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65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0252307"/>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66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9"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7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35402349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67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6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1242848"/>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2_Default - Title and Content">
    <p:spTree>
      <p:nvGrpSpPr>
        <p:cNvPr id="1" name=""/>
        <p:cNvGrpSpPr/>
        <p:nvPr/>
      </p:nvGrpSpPr>
      <p:grpSpPr>
        <a:xfrm>
          <a:off x="0" y="0"/>
          <a:ext cx="0" cy="0"/>
          <a:chOff x="0" y="0"/>
          <a:chExt cx="0" cy="0"/>
        </a:xfrm>
      </p:grpSpPr>
      <p:sp>
        <p:nvSpPr>
          <p:cNvPr id="68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88"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8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289969478"/>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697" name="Sand.jpg" descr="Sand.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6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1612076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Astronomy copy 5">
    <p:spTree>
      <p:nvGrpSpPr>
        <p:cNvPr id="1" name=""/>
        <p:cNvGrpSpPr/>
        <p:nvPr/>
      </p:nvGrpSpPr>
      <p:grpSpPr>
        <a:xfrm>
          <a:off x="0" y="0"/>
          <a:ext cx="0" cy="0"/>
          <a:chOff x="0" y="0"/>
          <a:chExt cx="0" cy="0"/>
        </a:xfrm>
      </p:grpSpPr>
      <p:pic>
        <p:nvPicPr>
          <p:cNvPr id="705" name="Comet-likeAstroid.jpg" descr="Comet-likeAstroid.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706"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707"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08262453"/>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Astronomy copy 12">
    <p:spTree>
      <p:nvGrpSpPr>
        <p:cNvPr id="1" name=""/>
        <p:cNvGrpSpPr/>
        <p:nvPr/>
      </p:nvGrpSpPr>
      <p:grpSpPr>
        <a:xfrm>
          <a:off x="0" y="0"/>
          <a:ext cx="0" cy="0"/>
          <a:chOff x="0" y="0"/>
          <a:chExt cx="0" cy="0"/>
        </a:xfrm>
      </p:grpSpPr>
      <p:pic>
        <p:nvPicPr>
          <p:cNvPr id="715" name="Comet-likeAstroid.jpg" descr="Comet-likeAstroid.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716"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717"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1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58131356"/>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725"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726"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FFFFFF"/>
                </a:solidFill>
                <a:latin typeface="Helvetica Light"/>
                <a:ea typeface="Helvetica Light"/>
                <a:cs typeface="Helvetica Light"/>
                <a:sym typeface="Helvetica Light"/>
              </a:defRPr>
            </a:lvl1pPr>
            <a:lvl2pPr indent="228600" algn="ctr">
              <a:lnSpc>
                <a:spcPct val="100000"/>
              </a:lnSpc>
              <a:defRPr sz="4400">
                <a:solidFill>
                  <a:srgbClr val="FFFFFF"/>
                </a:solidFill>
                <a:latin typeface="Helvetica Light"/>
                <a:ea typeface="Helvetica Light"/>
                <a:cs typeface="Helvetica Light"/>
                <a:sym typeface="Helvetica Light"/>
              </a:defRPr>
            </a:lvl2pPr>
            <a:lvl3pPr indent="457200" algn="ctr">
              <a:lnSpc>
                <a:spcPct val="100000"/>
              </a:lnSpc>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27"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75720468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3_Default - Title and Content copy">
    <p:spTree>
      <p:nvGrpSpPr>
        <p:cNvPr id="1" name=""/>
        <p:cNvGrpSpPr/>
        <p:nvPr/>
      </p:nvGrpSpPr>
      <p:grpSpPr>
        <a:xfrm>
          <a:off x="0" y="0"/>
          <a:ext cx="0" cy="0"/>
          <a:chOff x="0" y="0"/>
          <a:chExt cx="0" cy="0"/>
        </a:xfrm>
      </p:grpSpPr>
      <p:sp>
        <p:nvSpPr>
          <p:cNvPr id="734"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35" name="1600_AiGLogo_Slide_Navy-small.png" descr="1600_AiGLogo_Slide_Navy-small.png"/>
          <p:cNvPicPr>
            <a:picLocks noChangeAspect="1"/>
          </p:cNvPicPr>
          <p:nvPr/>
        </p:nvPicPr>
        <p:blipFill>
          <a:blip r:embed="rId2" cstate="print"/>
          <a:stretch>
            <a:fillRect/>
          </a:stretch>
        </p:blipFill>
        <p:spPr>
          <a:xfrm>
            <a:off x="68405" y="0"/>
            <a:ext cx="24247189" cy="13716000"/>
          </a:xfrm>
          <a:prstGeom prst="rect">
            <a:avLst/>
          </a:prstGeom>
          <a:ln w="12700">
            <a:miter lim="400000"/>
          </a:ln>
        </p:spPr>
      </p:pic>
      <p:sp>
        <p:nvSpPr>
          <p:cNvPr id="73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16638808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5.png" descr="image5.png"/>
          <p:cNvPicPr>
            <a:picLocks noChangeAspect="1"/>
          </p:cNvPicPr>
          <p:nvPr/>
        </p:nvPicPr>
        <p:blipFill>
          <a:blip r:embed="rId2"/>
          <a:stretch>
            <a:fillRect/>
          </a:stretch>
        </p:blipFill>
        <p:spPr>
          <a:xfrm>
            <a:off x="15521486"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Blue Rays copy 4">
    <p:spTree>
      <p:nvGrpSpPr>
        <p:cNvPr id="1" name=""/>
        <p:cNvGrpSpPr/>
        <p:nvPr/>
      </p:nvGrpSpPr>
      <p:grpSpPr>
        <a:xfrm>
          <a:off x="0" y="0"/>
          <a:ext cx="0" cy="0"/>
          <a:chOff x="0" y="0"/>
          <a:chExt cx="0" cy="0"/>
        </a:xfrm>
      </p:grpSpPr>
      <p:pic>
        <p:nvPicPr>
          <p:cNvPr id="743" name="CreationEvangelism_BlueScripture3.jpg" descr="CreationEvangelism_BlueScripture3.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7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8763320"/>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3_Title &amp; Subtitl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75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75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5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34095917"/>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1_Blue Rays">
    <p:spTree>
      <p:nvGrpSpPr>
        <p:cNvPr id="1" name=""/>
        <p:cNvGrpSpPr/>
        <p:nvPr/>
      </p:nvGrpSpPr>
      <p:grpSpPr>
        <a:xfrm>
          <a:off x="0" y="0"/>
          <a:ext cx="0" cy="0"/>
          <a:chOff x="0" y="0"/>
          <a:chExt cx="0" cy="0"/>
        </a:xfrm>
      </p:grpSpPr>
      <p:pic>
        <p:nvPicPr>
          <p:cNvPr id="760" name="CreationEvangelism_BlueScripture3.jpg" descr="CreationEvangelism_BlueScripture3.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761" name="Title Text"/>
          <p:cNvSpPr txBox="1">
            <a:spLocks noGrp="1"/>
          </p:cNvSpPr>
          <p:nvPr>
            <p:ph type="title"/>
          </p:nvPr>
        </p:nvSpPr>
        <p:spPr>
          <a:xfrm>
            <a:off x="2438400" y="1397000"/>
            <a:ext cx="195199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762" name="Body Level One…"/>
          <p:cNvSpPr txBox="1">
            <a:spLocks noGrp="1"/>
          </p:cNvSpPr>
          <p:nvPr>
            <p:ph type="body" idx="1"/>
          </p:nvPr>
        </p:nvSpPr>
        <p:spPr>
          <a:xfrm>
            <a:off x="2438400" y="3429000"/>
            <a:ext cx="19519900" cy="84582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908027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Blue Rays blank">
    <p:spTree>
      <p:nvGrpSpPr>
        <p:cNvPr id="1" name=""/>
        <p:cNvGrpSpPr/>
        <p:nvPr/>
      </p:nvGrpSpPr>
      <p:grpSpPr>
        <a:xfrm>
          <a:off x="0" y="0"/>
          <a:ext cx="0" cy="0"/>
          <a:chOff x="0" y="0"/>
          <a:chExt cx="0" cy="0"/>
        </a:xfrm>
      </p:grpSpPr>
      <p:pic>
        <p:nvPicPr>
          <p:cNvPr id="770" name="Untitled-2.jpg" descr="Untitled-2.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77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7720937"/>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1_Bullet_Title copy 3">
    <p:spTree>
      <p:nvGrpSpPr>
        <p:cNvPr id="1" name=""/>
        <p:cNvGrpSpPr/>
        <p:nvPr/>
      </p:nvGrpSpPr>
      <p:grpSpPr>
        <a:xfrm>
          <a:off x="0" y="0"/>
          <a:ext cx="0" cy="0"/>
          <a:chOff x="0" y="0"/>
          <a:chExt cx="0" cy="0"/>
        </a:xfrm>
      </p:grpSpPr>
      <p:sp>
        <p:nvSpPr>
          <p:cNvPr id="778"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9500128"/>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1_Default - Black copy 2">
    <p:spTree>
      <p:nvGrpSpPr>
        <p:cNvPr id="1" name=""/>
        <p:cNvGrpSpPr/>
        <p:nvPr/>
      </p:nvGrpSpPr>
      <p:grpSpPr>
        <a:xfrm>
          <a:off x="0" y="0"/>
          <a:ext cx="0" cy="0"/>
          <a:chOff x="0" y="0"/>
          <a:chExt cx="0" cy="0"/>
        </a:xfrm>
      </p:grpSpPr>
      <p:sp>
        <p:nvSpPr>
          <p:cNvPr id="795"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xmlns="" val="1"/>
            </a:ext>
          </a:extLst>
        </p:spPr>
        <p:txBody>
          <a:bodyPr lIns="38100" tIns="38100" rIns="38100" bIns="38100"/>
          <a:lstStyle>
            <a:lvl1pPr algn="ctr" defTabSz="914400">
              <a:buClr>
                <a:srgbClr val="000000"/>
              </a:buClr>
              <a:defRPr sz="5600">
                <a:uFill>
                  <a:solidFill>
                    <a:srgbClr val="000000"/>
                  </a:solidFill>
                </a:uFill>
                <a:latin typeface="Gill Sans"/>
                <a:ea typeface="Gill Sans"/>
                <a:cs typeface="Gill Sans"/>
                <a:sym typeface="Gill Sans"/>
              </a:defRPr>
            </a:lvl1pPr>
          </a:lstStyle>
          <a:p>
            <a:r>
              <a:t>TitleAndActionSafe</a:t>
            </a:r>
          </a:p>
        </p:txBody>
      </p:sp>
      <p:sp>
        <p:nvSpPr>
          <p:cNvPr id="79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387064561"/>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2_Default - Black copy 2">
    <p:spTree>
      <p:nvGrpSpPr>
        <p:cNvPr id="1" name=""/>
        <p:cNvGrpSpPr/>
        <p:nvPr/>
      </p:nvGrpSpPr>
      <p:grpSpPr>
        <a:xfrm>
          <a:off x="0" y="0"/>
          <a:ext cx="0" cy="0"/>
          <a:chOff x="0" y="0"/>
          <a:chExt cx="0" cy="0"/>
        </a:xfrm>
      </p:grpSpPr>
      <p:sp>
        <p:nvSpPr>
          <p:cNvPr id="803"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xmlns="" val="1"/>
            </a:ext>
          </a:extLst>
        </p:spPr>
        <p:txBody>
          <a:bodyPr lIns="38100" tIns="38100" rIns="38100" bIns="38100"/>
          <a:lstStyle>
            <a:lvl1pPr algn="ctr" defTabSz="914400">
              <a:defRPr sz="5600">
                <a:uFill>
                  <a:solidFill>
                    <a:srgbClr val="000000"/>
                  </a:solidFill>
                </a:uFill>
                <a:latin typeface="Gill Sans"/>
                <a:ea typeface="Gill Sans"/>
                <a:cs typeface="Gill Sans"/>
                <a:sym typeface="Gill Sans"/>
              </a:defRPr>
            </a:lvl1pPr>
          </a:lstStyle>
          <a:p>
            <a:r>
              <a:t>TitleAndActionSafe</a:t>
            </a:r>
          </a:p>
        </p:txBody>
      </p:sp>
      <p:sp>
        <p:nvSpPr>
          <p:cNvPr id="80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79019089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81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pic>
        <p:nvPicPr>
          <p:cNvPr id="813" name="1601_AnswersInGenesis_Logo_Spot306C_BookLeft.png" descr="1601_AnswersInGenesis_Logo_Spot306C_BookLeft.png"/>
          <p:cNvPicPr>
            <a:picLocks noChangeAspect="1"/>
          </p:cNvPicPr>
          <p:nvPr/>
        </p:nvPicPr>
        <p:blipFill>
          <a:blip r:embed="rId2" cstate="print"/>
          <a:stretch>
            <a:fillRect/>
          </a:stretch>
        </p:blipFill>
        <p:spPr>
          <a:xfrm>
            <a:off x="17000725" y="10722895"/>
            <a:ext cx="4925093" cy="1606428"/>
          </a:xfrm>
          <a:prstGeom prst="rect">
            <a:avLst/>
          </a:prstGeom>
          <a:ln w="12700">
            <a:miter lim="400000"/>
          </a:ln>
        </p:spPr>
      </p:pic>
      <p:sp>
        <p:nvSpPr>
          <p:cNvPr id="81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42397381"/>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2_Title &amp; Subtitle copy 8">
    <p:spTree>
      <p:nvGrpSpPr>
        <p:cNvPr id="1" name=""/>
        <p:cNvGrpSpPr/>
        <p:nvPr/>
      </p:nvGrpSpPr>
      <p:grpSpPr>
        <a:xfrm>
          <a:off x="0" y="0"/>
          <a:ext cx="0" cy="0"/>
          <a:chOff x="0" y="0"/>
          <a:chExt cx="0" cy="0"/>
        </a:xfrm>
      </p:grpSpPr>
      <p:sp>
        <p:nvSpPr>
          <p:cNvPr id="82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7391749"/>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4_Title &amp; Subtitle">
    <p:spTree>
      <p:nvGrpSpPr>
        <p:cNvPr id="1" name=""/>
        <p:cNvGrpSpPr/>
        <p:nvPr/>
      </p:nvGrpSpPr>
      <p:grpSpPr>
        <a:xfrm>
          <a:off x="0" y="0"/>
          <a:ext cx="0" cy="0"/>
          <a:chOff x="0" y="0"/>
          <a:chExt cx="0" cy="0"/>
        </a:xfrm>
      </p:grpSpPr>
      <p:sp>
        <p:nvSpPr>
          <p:cNvPr id="829"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Light"/>
                <a:ea typeface="Helvetica Light"/>
                <a:cs typeface="Helvetica Light"/>
                <a:sym typeface="Helvetica Light"/>
              </a:defRPr>
            </a:lvl1pPr>
          </a:lstStyle>
          <a:p>
            <a:r>
              <a:t>Title Text</a:t>
            </a:r>
          </a:p>
        </p:txBody>
      </p:sp>
      <p:sp>
        <p:nvSpPr>
          <p:cNvPr id="830"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000000"/>
                </a:solidFill>
                <a:latin typeface="Helvetica Light"/>
                <a:ea typeface="Helvetica Light"/>
                <a:cs typeface="Helvetica Light"/>
                <a:sym typeface="Helvetica Light"/>
              </a:defRPr>
            </a:lvl1pPr>
            <a:lvl2pPr indent="228600" algn="ctr">
              <a:lnSpc>
                <a:spcPct val="100000"/>
              </a:lnSpc>
              <a:defRPr sz="4400">
                <a:solidFill>
                  <a:srgbClr val="000000"/>
                </a:solidFill>
                <a:latin typeface="Helvetica Light"/>
                <a:ea typeface="Helvetica Light"/>
                <a:cs typeface="Helvetica Light"/>
                <a:sym typeface="Helvetica Light"/>
              </a:defRPr>
            </a:lvl2pPr>
            <a:lvl3pPr indent="457200" algn="ctr">
              <a:lnSpc>
                <a:spcPct val="100000"/>
              </a:lnSpc>
              <a:defRPr sz="4400">
                <a:solidFill>
                  <a:srgbClr val="000000"/>
                </a:solidFill>
                <a:latin typeface="Helvetica Light"/>
                <a:ea typeface="Helvetica Light"/>
                <a:cs typeface="Helvetica Light"/>
                <a:sym typeface="Helvetica Light"/>
              </a:defRPr>
            </a:lvl3pPr>
            <a:lvl4pPr indent="685800" algn="ctr">
              <a:defRPr sz="4400">
                <a:solidFill>
                  <a:srgbClr val="000000"/>
                </a:solidFill>
                <a:latin typeface="Helvetica Light"/>
                <a:ea typeface="Helvetica Light"/>
                <a:cs typeface="Helvetica Light"/>
                <a:sym typeface="Helvetica Light"/>
              </a:defRPr>
            </a:lvl4pPr>
            <a:lvl5pPr indent="914400" algn="ctr">
              <a:defRPr sz="4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31"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30550840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186"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7" name="image5.png" descr="image5.png"/>
          <p:cNvPicPr>
            <a:picLocks noChangeAspect="1"/>
          </p:cNvPicPr>
          <p:nvPr/>
        </p:nvPicPr>
        <p:blipFill>
          <a:blip r:embed="rId2"/>
          <a:stretch>
            <a:fillRect/>
          </a:stretch>
        </p:blipFill>
        <p:spPr>
          <a:xfrm>
            <a:off x="15521480" y="10274300"/>
            <a:ext cx="5601430" cy="2566989"/>
          </a:xfrm>
          <a:prstGeom prst="rect">
            <a:avLst/>
          </a:prstGeom>
        </p:spPr>
      </p:pic>
      <p:sp>
        <p:nvSpPr>
          <p:cNvPr id="1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1_Title &amp; Subtitle copy 5">
    <p:spTree>
      <p:nvGrpSpPr>
        <p:cNvPr id="1" name=""/>
        <p:cNvGrpSpPr/>
        <p:nvPr/>
      </p:nvGrpSpPr>
      <p:grpSpPr>
        <a:xfrm>
          <a:off x="0" y="0"/>
          <a:ext cx="0" cy="0"/>
          <a:chOff x="0" y="0"/>
          <a:chExt cx="0" cy="0"/>
        </a:xfrm>
      </p:grpSpPr>
      <p:sp>
        <p:nvSpPr>
          <p:cNvPr id="83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9"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0"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8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1194766"/>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608600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9235557"/>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474852"/>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87539"/>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106212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34450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06039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0126694"/>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425874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19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98" name="image5.png" descr="image5.png"/>
          <p:cNvPicPr>
            <a:picLocks noChangeAspect="1"/>
          </p:cNvPicPr>
          <p:nvPr/>
        </p:nvPicPr>
        <p:blipFill>
          <a:blip r:embed="rId2"/>
          <a:stretch>
            <a:fillRect/>
          </a:stretch>
        </p:blipFill>
        <p:spPr>
          <a:xfrm>
            <a:off x="15521474" y="10274300"/>
            <a:ext cx="5601430" cy="2566989"/>
          </a:xfrm>
          <a:prstGeom prst="rect">
            <a:avLst/>
          </a:prstGeom>
        </p:spPr>
      </p:pic>
      <p:sp>
        <p:nvSpPr>
          <p:cNvPr id="19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0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4224396"/>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4919999"/>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0328243"/>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Blank copy 3">
    <p:bg>
      <p:bgPr>
        <a:solidFill>
          <a:srgbClr val="FFFFFF"/>
        </a:solidFill>
        <a:effectLst/>
      </p:bgPr>
    </p:bg>
    <p:spTree>
      <p:nvGrpSpPr>
        <p:cNvPr id="1" name=""/>
        <p:cNvGrpSpPr/>
        <p:nvPr/>
      </p:nvGrpSpPr>
      <p:grpSpPr>
        <a:xfrm>
          <a:off x="0" y="0"/>
          <a:ext cx="0" cy="0"/>
          <a:chOff x="0" y="0"/>
          <a:chExt cx="0" cy="0"/>
        </a:xfrm>
      </p:grpSpPr>
      <p:pic>
        <p:nvPicPr>
          <p:cNvPr id="117"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8" name="Slide Number"/>
          <p:cNvSpPr txBox="1">
            <a:spLocks noGrp="1"/>
          </p:cNvSpPr>
          <p:nvPr>
            <p:ph type="sldNum" sz="quarter" idx="2"/>
          </p:nvPr>
        </p:nvSpPr>
        <p:spPr>
          <a:xfrm>
            <a:off x="11969750" y="13093700"/>
            <a:ext cx="419100" cy="457200"/>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2121625356"/>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Quote-Reference  copy">
    <p:bg>
      <p:bgPr>
        <a:solidFill>
          <a:srgbClr val="FFFFFF"/>
        </a:solidFill>
        <a:effectLst/>
      </p:bgPr>
    </p:bg>
    <p:spTree>
      <p:nvGrpSpPr>
        <p:cNvPr id="1" name=""/>
        <p:cNvGrpSpPr/>
        <p:nvPr/>
      </p:nvGrpSpPr>
      <p:grpSpPr>
        <a:xfrm>
          <a:off x="0" y="0"/>
          <a:ext cx="0" cy="0"/>
          <a:chOff x="0" y="0"/>
          <a:chExt cx="0" cy="0"/>
        </a:xfrm>
      </p:grpSpPr>
      <p:pic>
        <p:nvPicPr>
          <p:cNvPr id="125"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6" name="Title Text"/>
          <p:cNvSpPr txBox="1">
            <a:spLocks noGrp="1"/>
          </p:cNvSpPr>
          <p:nvPr>
            <p:ph type="title"/>
          </p:nvPr>
        </p:nvSpPr>
        <p:spPr>
          <a:xfrm>
            <a:off x="1778000" y="1384300"/>
            <a:ext cx="20828000" cy="8826500"/>
          </a:xfrm>
          <a:prstGeom prst="rect">
            <a:avLst/>
          </a:prstGeom>
        </p:spPr>
        <p:txBody>
          <a:bodyPr lIns="0" tIns="0" rIns="0" bIns="0" anchor="t">
            <a:noAutofit/>
          </a:bodyPr>
          <a:lstStyle>
            <a:lvl1pPr algn="l">
              <a:defRPr sz="7200">
                <a:solidFill>
                  <a:srgbClr val="E2DEAB"/>
                </a:solidFill>
                <a:latin typeface="DejaVu Sans Condensed"/>
                <a:ea typeface="DejaVu Sans Condensed"/>
                <a:cs typeface="DejaVu Sans Condensed"/>
                <a:sym typeface="DejaVu Sans Condensed"/>
              </a:defRPr>
            </a:lvl1pPr>
          </a:lstStyle>
          <a:p>
            <a:r>
              <a:t>Title Text</a:t>
            </a:r>
          </a:p>
        </p:txBody>
      </p:sp>
      <p:sp>
        <p:nvSpPr>
          <p:cNvPr id="127" name="Body Level One…"/>
          <p:cNvSpPr txBox="1">
            <a:spLocks noGrp="1"/>
          </p:cNvSpPr>
          <p:nvPr>
            <p:ph type="body" sz="quarter" idx="1"/>
          </p:nvPr>
        </p:nvSpPr>
        <p:spPr>
          <a:xfrm>
            <a:off x="1752600" y="10198100"/>
            <a:ext cx="20866100" cy="1689100"/>
          </a:xfrm>
          <a:prstGeom prst="rect">
            <a:avLst/>
          </a:prstGeom>
        </p:spPr>
        <p:txBody>
          <a:bodyPr lIns="0" tIns="0" rIns="0" bIns="0" anchor="t">
            <a:noAutofit/>
          </a:bodyPr>
          <a:lstStyle>
            <a:lvl1pPr marL="0" indent="0">
              <a:spcBef>
                <a:spcPts val="0"/>
              </a:spcBef>
              <a:buClrTx/>
              <a:buSzTx/>
              <a:buNone/>
              <a:defRPr sz="3600">
                <a:solidFill>
                  <a:srgbClr val="E2DEAB"/>
                </a:solidFill>
                <a:latin typeface="DejaVu Sans Condensed"/>
                <a:ea typeface="DejaVu Sans Condensed"/>
                <a:cs typeface="DejaVu Sans Condensed"/>
                <a:sym typeface="DejaVu Sans Condensed"/>
              </a:defRPr>
            </a:lvl1pPr>
            <a:lvl2pPr marL="0" indent="0">
              <a:spcBef>
                <a:spcPts val="0"/>
              </a:spcBef>
              <a:buClrTx/>
              <a:buSzTx/>
              <a:buNone/>
              <a:defRPr sz="3600">
                <a:solidFill>
                  <a:srgbClr val="E2DEAB"/>
                </a:solidFill>
                <a:latin typeface="DejaVu Sans Condensed"/>
                <a:ea typeface="DejaVu Sans Condensed"/>
                <a:cs typeface="DejaVu Sans Condensed"/>
                <a:sym typeface="DejaVu Sans Condensed"/>
              </a:defRPr>
            </a:lvl2pPr>
            <a:lvl3pPr marL="0" indent="0">
              <a:spcBef>
                <a:spcPts val="0"/>
              </a:spcBef>
              <a:buClrTx/>
              <a:buSzTx/>
              <a:buNone/>
              <a:defRPr sz="3600">
                <a:solidFill>
                  <a:srgbClr val="E2DEAB"/>
                </a:solidFill>
                <a:latin typeface="DejaVu Sans Condensed"/>
                <a:ea typeface="DejaVu Sans Condensed"/>
                <a:cs typeface="DejaVu Sans Condensed"/>
                <a:sym typeface="DejaVu Sans Condensed"/>
              </a:defRPr>
            </a:lvl3pPr>
            <a:lvl4pPr marL="0" indent="0">
              <a:spcBef>
                <a:spcPts val="0"/>
              </a:spcBef>
              <a:buClrTx/>
              <a:buSzTx/>
              <a:buNone/>
              <a:defRPr sz="3600">
                <a:solidFill>
                  <a:srgbClr val="FEFCDD"/>
                </a:solidFill>
                <a:latin typeface="DejaVu Sans Condensed"/>
                <a:ea typeface="DejaVu Sans Condensed"/>
                <a:cs typeface="DejaVu Sans Condensed"/>
                <a:sym typeface="DejaVu Sans Condensed"/>
              </a:defRPr>
            </a:lvl4pPr>
            <a:lvl5pPr marL="0" indent="0">
              <a:spcBef>
                <a:spcPts val="0"/>
              </a:spcBef>
              <a:buClrTx/>
              <a:buSzTx/>
              <a:buNone/>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69750" y="13093700"/>
            <a:ext cx="419100" cy="457200"/>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993362296"/>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cSld name="Astronomy">
    <p:spTree>
      <p:nvGrpSpPr>
        <p:cNvPr id="1" name=""/>
        <p:cNvGrpSpPr/>
        <p:nvPr/>
      </p:nvGrpSpPr>
      <p:grpSpPr>
        <a:xfrm>
          <a:off x="0" y="0"/>
          <a:ext cx="0" cy="0"/>
          <a:chOff x="0" y="0"/>
          <a:chExt cx="0" cy="0"/>
        </a:xfrm>
      </p:grpSpPr>
      <p:pic>
        <p:nvPicPr>
          <p:cNvPr id="12" name="EarthandMoon.jpg" descr="EarthandMoon.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Title Text"/>
          <p:cNvSpPr txBox="1">
            <a:spLocks noGrp="1"/>
          </p:cNvSpPr>
          <p:nvPr>
            <p:ph type="title"/>
          </p:nvPr>
        </p:nvSpPr>
        <p:spPr>
          <a:xfrm>
            <a:off x="5029200" y="1041400"/>
            <a:ext cx="17576800" cy="1701800"/>
          </a:xfrm>
          <a:prstGeom prst="rect">
            <a:avLst/>
          </a:prstGeom>
          <a:effectLst>
            <a:outerShdw blurRad="50800" dist="38100" dir="5400000" rotWithShape="0">
              <a:srgbClr val="000000">
                <a:alpha val="40000"/>
              </a:srgbClr>
            </a:outerShdw>
          </a:effectLst>
        </p:spPr>
        <p:txBody>
          <a:bodyPr/>
          <a:lstStyle>
            <a:lvl1pPr>
              <a:defRPr>
                <a:solidFill>
                  <a:srgbClr val="FFFFFF"/>
                </a:solidFill>
                <a:latin typeface="+mj-lt"/>
                <a:ea typeface="+mj-ea"/>
                <a:cs typeface="+mj-cs"/>
                <a:sym typeface="Secret Typewriter"/>
              </a:defRPr>
            </a:lvl1pPr>
          </a:lstStyle>
          <a:p>
            <a:r>
              <a:t>Title Text</a:t>
            </a:r>
          </a:p>
        </p:txBody>
      </p:sp>
      <p:sp>
        <p:nvSpPr>
          <p:cNvPr id="14"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latin typeface="DejaVu Sans Condensed"/>
                <a:ea typeface="DejaVu Sans Condensed"/>
                <a:cs typeface="DejaVu Sans Condensed"/>
                <a:sym typeface="DejaVu Sans Condensed"/>
              </a:defRPr>
            </a:lvl1pPr>
            <a:lvl2pPr>
              <a:lnSpc>
                <a:spcPct val="100000"/>
              </a:lnSpc>
              <a:defRPr>
                <a:solidFill>
                  <a:srgbClr val="FFFFFF"/>
                </a:solidFill>
                <a:latin typeface="DejaVu Sans Condensed"/>
                <a:ea typeface="DejaVu Sans Condensed"/>
                <a:cs typeface="DejaVu Sans Condensed"/>
                <a:sym typeface="DejaVu Sans Condensed"/>
              </a:defRPr>
            </a:lvl2pPr>
            <a:lvl3pPr>
              <a:lnSpc>
                <a:spcPct val="100000"/>
              </a:lnSpc>
              <a:defRPr>
                <a:solidFill>
                  <a:srgbClr val="FFFFFF"/>
                </a:solidFill>
                <a:latin typeface="DejaVu Sans Condensed"/>
                <a:ea typeface="DejaVu Sans Condensed"/>
                <a:cs typeface="DejaVu Sans Condensed"/>
                <a:sym typeface="DejaVu Sans Condensed"/>
              </a:defRPr>
            </a:lvl3pPr>
            <a:lvl4pPr>
              <a:defRPr>
                <a:solidFill>
                  <a:srgbClr val="FFFFFF"/>
                </a:solidFill>
                <a:latin typeface="DejaVu Sans Condensed"/>
                <a:ea typeface="DejaVu Sans Condensed"/>
                <a:cs typeface="DejaVu Sans Condensed"/>
                <a:sym typeface="DejaVu Sans Condensed"/>
              </a:defRPr>
            </a:lvl4pPr>
            <a:lvl5pPr>
              <a:defRPr>
                <a:solidFill>
                  <a:srgbClr val="FFFFFF"/>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4866938"/>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Astronomy copy">
    <p:spTree>
      <p:nvGrpSpPr>
        <p:cNvPr id="1" name=""/>
        <p:cNvGrpSpPr/>
        <p:nvPr/>
      </p:nvGrpSpPr>
      <p:grpSpPr>
        <a:xfrm>
          <a:off x="0" y="0"/>
          <a:ext cx="0" cy="0"/>
          <a:chOff x="0" y="0"/>
          <a:chExt cx="0" cy="0"/>
        </a:xfrm>
      </p:grpSpPr>
      <p:pic>
        <p:nvPicPr>
          <p:cNvPr id="22"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3" name="Title Text"/>
          <p:cNvSpPr txBox="1">
            <a:spLocks noGrp="1"/>
          </p:cNvSpPr>
          <p:nvPr>
            <p:ph type="title"/>
          </p:nvPr>
        </p:nvSpPr>
        <p:spPr>
          <a:xfrm>
            <a:off x="1778000" y="1384300"/>
            <a:ext cx="20828000" cy="109093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5540581"/>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31"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33"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9735768"/>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Astronomy copy 2">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6528996"/>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Astronomy copy 3">
    <p:spTree>
      <p:nvGrpSpPr>
        <p:cNvPr id="1" name=""/>
        <p:cNvGrpSpPr/>
        <p:nvPr/>
      </p:nvGrpSpPr>
      <p:grpSpPr>
        <a:xfrm>
          <a:off x="0" y="0"/>
          <a:ext cx="0" cy="0"/>
          <a:chOff x="0" y="0"/>
          <a:chExt cx="0" cy="0"/>
        </a:xfrm>
      </p:grpSpPr>
      <p:sp>
        <p:nvSpPr>
          <p:cNvPr id="48" name="Title Text"/>
          <p:cNvSpPr txBox="1">
            <a:spLocks noGrp="1"/>
          </p:cNvSpPr>
          <p:nvPr>
            <p:ph type="title"/>
          </p:nvPr>
        </p:nvSpPr>
        <p:spPr>
          <a:xfrm>
            <a:off x="1778000" y="1384300"/>
            <a:ext cx="20828000" cy="100457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5158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21"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2" name="Title Text"/>
          <p:cNvSpPr txBox="1">
            <a:spLocks noGrp="1"/>
          </p:cNvSpPr>
          <p:nvPr>
            <p:ph type="title"/>
          </p:nvPr>
        </p:nvSpPr>
        <p:spPr>
          <a:xfrm>
            <a:off x="1778000" y="1384300"/>
            <a:ext cx="20828000" cy="100457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1">
    <p:spTree>
      <p:nvGrpSpPr>
        <p:cNvPr id="1" name=""/>
        <p:cNvGrpSpPr/>
        <p:nvPr/>
      </p:nvGrpSpPr>
      <p:grpSpPr>
        <a:xfrm>
          <a:off x="0" y="0"/>
          <a:ext cx="0" cy="0"/>
          <a:chOff x="0" y="0"/>
          <a:chExt cx="0" cy="0"/>
        </a:xfrm>
      </p:grpSpPr>
      <p:sp>
        <p:nvSpPr>
          <p:cNvPr id="20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Astronomy copy 4">
    <p:spTree>
      <p:nvGrpSpPr>
        <p:cNvPr id="1" name=""/>
        <p:cNvGrpSpPr/>
        <p:nvPr/>
      </p:nvGrpSpPr>
      <p:grpSpPr>
        <a:xfrm>
          <a:off x="0" y="0"/>
          <a:ext cx="0" cy="0"/>
          <a:chOff x="0" y="0"/>
          <a:chExt cx="0" cy="0"/>
        </a:xfrm>
      </p:grpSpPr>
      <p:sp>
        <p:nvSpPr>
          <p:cNvPr id="56" name="Title Text"/>
          <p:cNvSpPr txBox="1">
            <a:spLocks noGrp="1"/>
          </p:cNvSpPr>
          <p:nvPr>
            <p:ph type="title"/>
          </p:nvPr>
        </p:nvSpPr>
        <p:spPr>
          <a:xfrm>
            <a:off x="1778000" y="1384300"/>
            <a:ext cx="20828000" cy="88265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57" name="Body Level One…"/>
          <p:cNvSpPr txBox="1">
            <a:spLocks noGrp="1"/>
          </p:cNvSpPr>
          <p:nvPr>
            <p:ph type="body" sz="quarter" idx="1"/>
          </p:nvPr>
        </p:nvSpPr>
        <p:spPr>
          <a:xfrm>
            <a:off x="1752600" y="10198100"/>
            <a:ext cx="20866100" cy="1689100"/>
          </a:xfrm>
          <a:prstGeom prst="rect">
            <a:avLst/>
          </a:prstGeom>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1843066"/>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6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mn-lt"/>
                <a:ea typeface="+mn-ea"/>
                <a:cs typeface="+mn-cs"/>
                <a:sym typeface="Gill Sans"/>
              </a:defRPr>
            </a:pPr>
            <a:endParaRPr/>
          </a:p>
        </p:txBody>
      </p:sp>
      <p:sp>
        <p:nvSpPr>
          <p:cNvPr id="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79250941"/>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73" name="16-9AiG Logo 2007 on Blue-Black 01224.png" descr="16-9AiG Logo 2007 on Blue-Black 0122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2140018"/>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8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317140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9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92"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9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1515072"/>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739900" y="355600"/>
            <a:ext cx="20904200" cy="3441700"/>
          </a:xfrm>
          <a:prstGeom prst="rect">
            <a:avLst/>
          </a:prstGeom>
        </p:spPr>
        <p:txBody>
          <a:bodyPr lIns="50800" tIns="50800" rIns="50800" bIns="50800" anchor="ctr"/>
          <a:lstStyle>
            <a:lvl1pPr algn="ctr">
              <a:defRPr sz="11600">
                <a:solidFill>
                  <a:srgbClr val="FFFFFF"/>
                </a:solidFill>
                <a:latin typeface="+mn-lt"/>
                <a:ea typeface="+mn-ea"/>
                <a:cs typeface="+mn-cs"/>
                <a:sym typeface="Gill Sans"/>
              </a:defRPr>
            </a:lvl1pPr>
          </a:lstStyle>
          <a:p>
            <a:r>
              <a:t>Title Text</a:t>
            </a:r>
          </a:p>
        </p:txBody>
      </p:sp>
      <p:sp>
        <p:nvSpPr>
          <p:cNvPr id="102" name="Body Level One…"/>
          <p:cNvSpPr txBox="1">
            <a:spLocks noGrp="1"/>
          </p:cNvSpPr>
          <p:nvPr>
            <p:ph type="body" idx="1"/>
          </p:nvPr>
        </p:nvSpPr>
        <p:spPr>
          <a:xfrm>
            <a:off x="1739900" y="3898900"/>
            <a:ext cx="20904200" cy="8547100"/>
          </a:xfrm>
          <a:prstGeom prst="rect">
            <a:avLst/>
          </a:prstGeom>
        </p:spPr>
        <p:txBody>
          <a:bodyPr lIns="50800" tIns="50800" rIns="50800" bIns="50800" anchor="ctr">
            <a:noAutofit/>
          </a:bodyPr>
          <a:lstStyle>
            <a:lvl1pPr marL="1117600" indent="-800100">
              <a:lnSpc>
                <a:spcPct val="100000"/>
              </a:lnSpc>
              <a:spcBef>
                <a:spcPts val="5200"/>
              </a:spcBef>
              <a:buSzPct val="171000"/>
              <a:buChar char="•"/>
              <a:defRPr sz="5600">
                <a:solidFill>
                  <a:srgbClr val="FFFFFF"/>
                </a:solidFill>
                <a:latin typeface="+mn-lt"/>
                <a:ea typeface="+mn-ea"/>
                <a:cs typeface="+mn-cs"/>
                <a:sym typeface="Gill Sans"/>
              </a:defRPr>
            </a:lvl1pPr>
            <a:lvl2pPr marL="1562100" indent="-800100">
              <a:lnSpc>
                <a:spcPct val="100000"/>
              </a:lnSpc>
              <a:spcBef>
                <a:spcPts val="5200"/>
              </a:spcBef>
              <a:buSzPct val="171000"/>
              <a:buChar char="•"/>
              <a:defRPr sz="5600">
                <a:solidFill>
                  <a:srgbClr val="FFFFFF"/>
                </a:solidFill>
                <a:latin typeface="+mn-lt"/>
                <a:ea typeface="+mn-ea"/>
                <a:cs typeface="+mn-cs"/>
                <a:sym typeface="Gill Sans"/>
              </a:defRPr>
            </a:lvl2pPr>
            <a:lvl3pPr marL="2006600" indent="-800100">
              <a:lnSpc>
                <a:spcPct val="100000"/>
              </a:lnSpc>
              <a:spcBef>
                <a:spcPts val="5200"/>
              </a:spcBef>
              <a:buSzPct val="171000"/>
              <a:buChar char="•"/>
              <a:defRPr sz="5600">
                <a:solidFill>
                  <a:srgbClr val="FFFFFF"/>
                </a:solidFill>
                <a:latin typeface="+mn-lt"/>
                <a:ea typeface="+mn-ea"/>
                <a:cs typeface="+mn-cs"/>
                <a:sym typeface="Gill Sans"/>
              </a:defRPr>
            </a:lvl3pPr>
            <a:lvl4pPr marL="2451100" indent="-800100">
              <a:spcBef>
                <a:spcPts val="5200"/>
              </a:spcBef>
              <a:buSzPct val="171000"/>
              <a:buChar char="•"/>
              <a:defRPr sz="5600">
                <a:solidFill>
                  <a:srgbClr val="FFFFFF"/>
                </a:solidFill>
                <a:latin typeface="+mn-lt"/>
                <a:ea typeface="+mn-ea"/>
                <a:cs typeface="+mn-cs"/>
                <a:sym typeface="Gill Sans"/>
              </a:defRPr>
            </a:lvl4pPr>
            <a:lvl5pPr marL="2895600" indent="-800100">
              <a:spcBef>
                <a:spcPts val="5200"/>
              </a:spcBef>
              <a:buSzPct val="171000"/>
              <a:buChar char="•"/>
              <a:defRPr sz="56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45803494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1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089416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118"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9" name="Title Text"/>
          <p:cNvSpPr txBox="1">
            <a:spLocks noGrp="1"/>
          </p:cNvSpPr>
          <p:nvPr>
            <p:ph type="title"/>
          </p:nvPr>
        </p:nvSpPr>
        <p:spPr>
          <a:xfrm>
            <a:off x="1778000" y="1384300"/>
            <a:ext cx="20828000" cy="10045700"/>
          </a:xfrm>
          <a:prstGeom prst="rect">
            <a:avLst/>
          </a:prstGeom>
        </p:spPr>
        <p:txBody>
          <a:bodyPr/>
          <a:lstStyle>
            <a:lvl1pPr>
              <a:defRPr sz="7200">
                <a:solidFill>
                  <a:srgbClr val="E2DEAB"/>
                </a:solidFill>
                <a:latin typeface="DejaVu Sans Condensed"/>
                <a:ea typeface="DejaVu Sans Condensed"/>
                <a:cs typeface="DejaVu Sans Condensed"/>
                <a:sym typeface="DejaVu Sans Condensed"/>
              </a:defRPr>
            </a:lvl1pPr>
          </a:lstStyle>
          <a:p>
            <a:r>
              <a:t>Title Text</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9836357"/>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Quote, Reference">
    <p:spTree>
      <p:nvGrpSpPr>
        <p:cNvPr id="1" name=""/>
        <p:cNvGrpSpPr/>
        <p:nvPr/>
      </p:nvGrpSpPr>
      <p:grpSpPr>
        <a:xfrm>
          <a:off x="0" y="0"/>
          <a:ext cx="0" cy="0"/>
          <a:chOff x="0" y="0"/>
          <a:chExt cx="0" cy="0"/>
        </a:xfrm>
      </p:grpSpPr>
      <p:pic>
        <p:nvPicPr>
          <p:cNvPr id="127" name="Paper_Red_GeneralBG.jpg" descr="Paper_Red_GeneralBG.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Title Text"/>
          <p:cNvSpPr txBox="1">
            <a:spLocks noGrp="1"/>
          </p:cNvSpPr>
          <p:nvPr>
            <p:ph type="title"/>
          </p:nvPr>
        </p:nvSpPr>
        <p:spPr>
          <a:xfrm>
            <a:off x="1778000" y="1574800"/>
            <a:ext cx="20828000" cy="8636000"/>
          </a:xfrm>
          <a:prstGeom prst="rect">
            <a:avLst/>
          </a:prstGeom>
        </p:spPr>
        <p:txBody>
          <a:bodyPr/>
          <a:lstStyle>
            <a:lvl1pPr>
              <a:defRPr sz="7200">
                <a:solidFill>
                  <a:srgbClr val="38131A"/>
                </a:solidFill>
                <a:latin typeface="DejaVu Sans Condensed"/>
                <a:ea typeface="DejaVu Sans Condensed"/>
                <a:cs typeface="DejaVu Sans Condensed"/>
                <a:sym typeface="DejaVu Sans Condensed"/>
              </a:defRPr>
            </a:lvl1pPr>
          </a:lstStyle>
          <a:p>
            <a:r>
              <a:t>Title Text</a:t>
            </a:r>
          </a:p>
        </p:txBody>
      </p:sp>
      <p:sp>
        <p:nvSpPr>
          <p:cNvPr id="129" name="Body Level One…"/>
          <p:cNvSpPr txBox="1">
            <a:spLocks noGrp="1"/>
          </p:cNvSpPr>
          <p:nvPr>
            <p:ph type="body" sz="quarter" idx="1"/>
          </p:nvPr>
        </p:nvSpPr>
        <p:spPr>
          <a:xfrm>
            <a:off x="1752600" y="10198100"/>
            <a:ext cx="20866100" cy="1689100"/>
          </a:xfrm>
          <a:prstGeom prst="rect">
            <a:avLst/>
          </a:prstGeom>
        </p:spPr>
        <p:txBody>
          <a:bodyPr anchor="b">
            <a:noAutofit/>
          </a:bodyPr>
          <a:lstStyle>
            <a:lvl1pPr>
              <a:lnSpc>
                <a:spcPct val="100000"/>
              </a:lnSpc>
              <a:defRPr sz="3600">
                <a:solidFill>
                  <a:srgbClr val="38131A"/>
                </a:solidFill>
                <a:latin typeface="DejaVu Sans Condensed"/>
                <a:ea typeface="DejaVu Sans Condensed"/>
                <a:cs typeface="DejaVu Sans Condensed"/>
                <a:sym typeface="DejaVu Sans Condensed"/>
              </a:defRPr>
            </a:lvl1pPr>
            <a:lvl2pPr>
              <a:lnSpc>
                <a:spcPct val="100000"/>
              </a:lnSpc>
              <a:defRPr sz="3600">
                <a:solidFill>
                  <a:srgbClr val="38131A"/>
                </a:solidFill>
                <a:latin typeface="DejaVu Sans Condensed"/>
                <a:ea typeface="DejaVu Sans Condensed"/>
                <a:cs typeface="DejaVu Sans Condensed"/>
                <a:sym typeface="DejaVu Sans Condensed"/>
              </a:defRPr>
            </a:lvl2pPr>
            <a:lvl3pPr>
              <a:lnSpc>
                <a:spcPct val="100000"/>
              </a:lnSpc>
              <a:defRPr sz="3600">
                <a:solidFill>
                  <a:srgbClr val="38131A"/>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8849442"/>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pic>
        <p:nvPicPr>
          <p:cNvPr id="137" name="Paper_Red_GeneralBG.jpg" descr="Paper_Red_GeneralBG.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707359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2">
    <p:spTree>
      <p:nvGrpSpPr>
        <p:cNvPr id="1" name=""/>
        <p:cNvGrpSpPr/>
        <p:nvPr/>
      </p:nvGrpSpPr>
      <p:grpSpPr>
        <a:xfrm>
          <a:off x="0" y="0"/>
          <a:ext cx="0" cy="0"/>
          <a:chOff x="0" y="0"/>
          <a:chExt cx="0" cy="0"/>
        </a:xfrm>
      </p:grpSpPr>
      <p:sp>
        <p:nvSpPr>
          <p:cNvPr id="21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20" name="image5.png" descr="image5.png"/>
          <p:cNvPicPr>
            <a:picLocks noChangeAspect="1"/>
          </p:cNvPicPr>
          <p:nvPr/>
        </p:nvPicPr>
        <p:blipFill>
          <a:blip r:embed="rId2"/>
          <a:stretch>
            <a:fillRect/>
          </a:stretch>
        </p:blipFill>
        <p:spPr>
          <a:xfrm>
            <a:off x="15521469" y="10274300"/>
            <a:ext cx="5601430" cy="2566989"/>
          </a:xfrm>
          <a:prstGeom prst="rect">
            <a:avLst/>
          </a:prstGeom>
        </p:spPr>
      </p:pic>
      <p:sp>
        <p:nvSpPr>
          <p:cNvPr id="22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2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145"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6"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7"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5295841"/>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5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mn-lt"/>
                <a:ea typeface="+mn-ea"/>
                <a:cs typeface="+mn-cs"/>
                <a:sym typeface="Gill Sans"/>
              </a:defRPr>
            </a:pPr>
            <a:endParaRPr/>
          </a:p>
        </p:txBody>
      </p:sp>
      <p:sp>
        <p:nvSpPr>
          <p:cNvPr id="157"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mn-lt"/>
                <a:ea typeface="+mn-ea"/>
                <a:cs typeface="+mn-cs"/>
                <a:sym typeface="Gill Sans"/>
              </a:defRPr>
            </a:pPr>
            <a:endParaRPr/>
          </a:p>
        </p:txBody>
      </p:sp>
      <p:sp>
        <p:nvSpPr>
          <p:cNvPr id="158"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5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38051634"/>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16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mn-lt"/>
                <a:ea typeface="+mn-ea"/>
                <a:cs typeface="+mn-cs"/>
                <a:sym typeface="Gill Sans"/>
              </a:defRPr>
            </a:pPr>
            <a:endParaRPr/>
          </a:p>
        </p:txBody>
      </p:sp>
      <p:sp>
        <p:nvSpPr>
          <p:cNvPr id="167"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algn="ctr" defTabSz="914400">
              <a:defRPr sz="11600" b="1">
                <a:solidFill>
                  <a:srgbClr val="E7E7E7"/>
                </a:solidFill>
                <a:uFill>
                  <a:solidFill>
                    <a:srgbClr val="E7E7E7"/>
                  </a:solidFill>
                </a:uFill>
                <a:latin typeface="Calibri"/>
                <a:ea typeface="Calibri"/>
                <a:cs typeface="Calibri"/>
                <a:sym typeface="Calibri"/>
              </a:defRPr>
            </a:lvl1pPr>
          </a:lstStyle>
          <a:p>
            <a:r>
              <a:t>Title Text</a:t>
            </a:r>
          </a:p>
        </p:txBody>
      </p:sp>
      <p:sp>
        <p:nvSpPr>
          <p:cNvPr id="168"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mn-lt"/>
                <a:ea typeface="+mn-ea"/>
                <a:cs typeface="+mn-cs"/>
                <a:sym typeface="Gill Sans"/>
              </a:defRPr>
            </a:lvl3pPr>
            <a:lvl4pPr algn="ctr" defTabSz="914400">
              <a:buClr>
                <a:srgbClr val="000000"/>
              </a:buClr>
              <a:defRPr sz="4800">
                <a:solidFill>
                  <a:srgbClr val="000000"/>
                </a:solidFill>
                <a:uFill>
                  <a:solidFill>
                    <a:srgbClr val="000000"/>
                  </a:solidFill>
                </a:uFill>
                <a:latin typeface="+mn-lt"/>
                <a:ea typeface="+mn-ea"/>
                <a:cs typeface="+mn-cs"/>
                <a:sym typeface="Gill Sans"/>
              </a:defRPr>
            </a:lvl4pPr>
            <a:lvl5pPr algn="ctr" defTabSz="914400">
              <a:buClr>
                <a:srgbClr val="000000"/>
              </a:buClr>
              <a:defRPr sz="4800">
                <a:solidFill>
                  <a:srgbClr val="000000"/>
                </a:solidFill>
                <a:uFill>
                  <a:solidFill>
                    <a:srgbClr val="000000"/>
                  </a:solidFill>
                </a:u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02124961"/>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76"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mn-lt"/>
                <a:ea typeface="+mn-ea"/>
                <a:cs typeface="+mn-cs"/>
                <a:sym typeface="Gill Sans"/>
              </a:defRPr>
            </a:pPr>
            <a:endParaRPr/>
          </a:p>
        </p:txBody>
      </p:sp>
      <p:sp>
        <p:nvSpPr>
          <p:cNvPr id="177"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mn-lt"/>
                <a:ea typeface="+mn-ea"/>
                <a:cs typeface="+mn-cs"/>
                <a:sym typeface="Gill Sans"/>
              </a:defRPr>
            </a:pPr>
            <a:endParaRPr/>
          </a:p>
        </p:txBody>
      </p:sp>
      <p:sp>
        <p:nvSpPr>
          <p:cNvPr id="178"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algn="ctr" defTabSz="914400">
              <a:defRPr sz="6400">
                <a:uFill>
                  <a:solidFill>
                    <a:srgbClr val="000000"/>
                  </a:solidFill>
                </a:uFill>
                <a:latin typeface="+mn-lt"/>
                <a:ea typeface="+mn-ea"/>
                <a:cs typeface="+mn-cs"/>
                <a:sym typeface="Gill Sans"/>
              </a:defRPr>
            </a:pPr>
            <a:endParaRPr/>
          </a:p>
        </p:txBody>
      </p:sp>
      <p:sp>
        <p:nvSpPr>
          <p:cNvPr id="17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8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mn-lt"/>
                <a:ea typeface="+mn-ea"/>
                <a:cs typeface="+mn-cs"/>
                <a:sym typeface="Gill Sans"/>
              </a:defRPr>
            </a:lvl3pPr>
            <a:lvl4pPr algn="ctr" defTabSz="914400">
              <a:buClr>
                <a:srgbClr val="000000"/>
              </a:buClr>
              <a:defRPr sz="4800">
                <a:solidFill>
                  <a:srgbClr val="000000"/>
                </a:solidFill>
                <a:uFill>
                  <a:solidFill>
                    <a:srgbClr val="000000"/>
                  </a:solidFill>
                </a:uFill>
                <a:latin typeface="+mn-lt"/>
                <a:ea typeface="+mn-ea"/>
                <a:cs typeface="+mn-cs"/>
                <a:sym typeface="Gill Sans"/>
              </a:defRPr>
            </a:lvl4pPr>
            <a:lvl5pPr algn="ctr" defTabSz="914400">
              <a:buClr>
                <a:srgbClr val="000000"/>
              </a:buClr>
              <a:defRPr sz="4800">
                <a:solidFill>
                  <a:srgbClr val="000000"/>
                </a:solidFill>
                <a:uFill>
                  <a:solidFill>
                    <a:srgbClr val="000000"/>
                  </a:solidFill>
                </a:u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860709624"/>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8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mn-lt"/>
                <a:ea typeface="+mn-ea"/>
                <a:cs typeface="+mn-cs"/>
                <a:sym typeface="Gill Sans"/>
              </a:defRPr>
            </a:pPr>
            <a:endParaRPr/>
          </a:p>
        </p:txBody>
      </p:sp>
      <p:pic>
        <p:nvPicPr>
          <p:cNvPr id="189" name="image9.png" descr="image9.png"/>
          <p:cNvPicPr>
            <a:picLocks noChangeAspect="1"/>
          </p:cNvPicPr>
          <p:nvPr/>
        </p:nvPicPr>
        <p:blipFill>
          <a:blip r:embed="rId2"/>
          <a:stretch>
            <a:fillRect/>
          </a:stretch>
        </p:blipFill>
        <p:spPr>
          <a:xfrm>
            <a:off x="15521762" y="10274300"/>
            <a:ext cx="5601430" cy="2566989"/>
          </a:xfrm>
          <a:prstGeom prst="rect">
            <a:avLst/>
          </a:prstGeom>
        </p:spPr>
      </p:pic>
      <p:sp>
        <p:nvSpPr>
          <p:cNvPr id="190"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91"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mn-lt"/>
                <a:ea typeface="+mn-ea"/>
                <a:cs typeface="+mn-cs"/>
                <a:sym typeface="Gill Sans"/>
              </a:defRPr>
            </a:lvl3pPr>
            <a:lvl4pPr algn="ctr" defTabSz="914400">
              <a:buClr>
                <a:srgbClr val="000000"/>
              </a:buClr>
              <a:defRPr sz="4800">
                <a:solidFill>
                  <a:srgbClr val="000000"/>
                </a:solidFill>
                <a:uFill>
                  <a:solidFill>
                    <a:srgbClr val="000000"/>
                  </a:solidFill>
                </a:uFill>
                <a:latin typeface="+mn-lt"/>
                <a:ea typeface="+mn-ea"/>
                <a:cs typeface="+mn-cs"/>
                <a:sym typeface="Gill Sans"/>
              </a:defRPr>
            </a:lvl4pPr>
            <a:lvl5pPr algn="ctr" defTabSz="914400">
              <a:buClr>
                <a:srgbClr val="000000"/>
              </a:buClr>
              <a:defRPr sz="4800">
                <a:solidFill>
                  <a:srgbClr val="000000"/>
                </a:solidFill>
                <a:uFill>
                  <a:solidFill>
                    <a:srgbClr val="000000"/>
                  </a:solidFill>
                </a:u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46423876"/>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19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mn-lt"/>
                <a:ea typeface="+mn-ea"/>
                <a:cs typeface="+mn-cs"/>
                <a:sym typeface="Gill Sans"/>
              </a:defRPr>
            </a:pPr>
            <a:endParaRPr/>
          </a:p>
        </p:txBody>
      </p:sp>
      <p:pic>
        <p:nvPicPr>
          <p:cNvPr id="200" name="image9.png" descr="image9.png"/>
          <p:cNvPicPr>
            <a:picLocks noChangeAspect="1"/>
          </p:cNvPicPr>
          <p:nvPr/>
        </p:nvPicPr>
        <p:blipFill>
          <a:blip r:embed="rId2"/>
          <a:stretch>
            <a:fillRect/>
          </a:stretch>
        </p:blipFill>
        <p:spPr>
          <a:xfrm>
            <a:off x="15521759" y="10274300"/>
            <a:ext cx="5601430" cy="2566989"/>
          </a:xfrm>
          <a:prstGeom prst="rect">
            <a:avLst/>
          </a:prstGeom>
        </p:spPr>
      </p:pic>
      <p:sp>
        <p:nvSpPr>
          <p:cNvPr id="201"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02"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mn-lt"/>
                <a:ea typeface="+mn-ea"/>
                <a:cs typeface="+mn-cs"/>
                <a:sym typeface="Gill Sans"/>
              </a:defRPr>
            </a:lvl3pPr>
            <a:lvl4pPr algn="ctr" defTabSz="914400">
              <a:buClr>
                <a:srgbClr val="000000"/>
              </a:buClr>
              <a:defRPr sz="4800">
                <a:solidFill>
                  <a:srgbClr val="000000"/>
                </a:solidFill>
                <a:uFill>
                  <a:solidFill>
                    <a:srgbClr val="000000"/>
                  </a:solidFill>
                </a:uFill>
                <a:latin typeface="+mn-lt"/>
                <a:ea typeface="+mn-ea"/>
                <a:cs typeface="+mn-cs"/>
                <a:sym typeface="Gill Sans"/>
              </a:defRPr>
            </a:lvl4pPr>
            <a:lvl5pPr algn="ctr" defTabSz="914400">
              <a:buClr>
                <a:srgbClr val="000000"/>
              </a:buClr>
              <a:defRPr sz="4800">
                <a:solidFill>
                  <a:srgbClr val="000000"/>
                </a:solidFill>
                <a:uFill>
                  <a:solidFill>
                    <a:srgbClr val="000000"/>
                  </a:solidFill>
                </a:u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62386704"/>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21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mn-lt"/>
                <a:ea typeface="+mn-ea"/>
                <a:cs typeface="+mn-cs"/>
                <a:sym typeface="Gill Sans"/>
              </a:defRPr>
            </a:pPr>
            <a:endParaRPr/>
          </a:p>
        </p:txBody>
      </p:sp>
      <p:pic>
        <p:nvPicPr>
          <p:cNvPr id="211" name="image9.png" descr="image9.png"/>
          <p:cNvPicPr>
            <a:picLocks noChangeAspect="1"/>
          </p:cNvPicPr>
          <p:nvPr/>
        </p:nvPicPr>
        <p:blipFill>
          <a:blip r:embed="rId2"/>
          <a:stretch>
            <a:fillRect/>
          </a:stretch>
        </p:blipFill>
        <p:spPr>
          <a:xfrm>
            <a:off x="15521751" y="10274300"/>
            <a:ext cx="5601430" cy="2566989"/>
          </a:xfrm>
          <a:prstGeom prst="rect">
            <a:avLst/>
          </a:prstGeom>
        </p:spPr>
      </p:pic>
      <p:sp>
        <p:nvSpPr>
          <p:cNvPr id="21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1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mn-lt"/>
                <a:ea typeface="+mn-ea"/>
                <a:cs typeface="+mn-cs"/>
                <a:sym typeface="Gill Sans"/>
              </a:defRPr>
            </a:lvl3pPr>
            <a:lvl4pPr algn="ctr" defTabSz="914400">
              <a:buClr>
                <a:srgbClr val="000000"/>
              </a:buClr>
              <a:defRPr sz="4800">
                <a:solidFill>
                  <a:srgbClr val="000000"/>
                </a:solidFill>
                <a:uFill>
                  <a:solidFill>
                    <a:srgbClr val="000000"/>
                  </a:solidFill>
                </a:uFill>
                <a:latin typeface="+mn-lt"/>
                <a:ea typeface="+mn-ea"/>
                <a:cs typeface="+mn-cs"/>
                <a:sym typeface="Gill Sans"/>
              </a:defRPr>
            </a:lvl4pPr>
            <a:lvl5pPr algn="ctr" defTabSz="914400">
              <a:buClr>
                <a:srgbClr val="000000"/>
              </a:buClr>
              <a:defRPr sz="4800">
                <a:solidFill>
                  <a:srgbClr val="000000"/>
                </a:solidFill>
                <a:uFill>
                  <a:solidFill>
                    <a:srgbClr val="000000"/>
                  </a:solidFill>
                </a:u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5559584"/>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221"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mn-lt"/>
                <a:ea typeface="+mn-ea"/>
                <a:cs typeface="+mn-cs"/>
                <a:sym typeface="Gill Sans"/>
              </a:defRPr>
            </a:pPr>
            <a:endParaRPr/>
          </a:p>
        </p:txBody>
      </p:sp>
      <p:pic>
        <p:nvPicPr>
          <p:cNvPr id="222" name="image9.png" descr="image9.png"/>
          <p:cNvPicPr>
            <a:picLocks noChangeAspect="1"/>
          </p:cNvPicPr>
          <p:nvPr/>
        </p:nvPicPr>
        <p:blipFill>
          <a:blip r:embed="rId2"/>
          <a:stretch>
            <a:fillRect/>
          </a:stretch>
        </p:blipFill>
        <p:spPr>
          <a:xfrm>
            <a:off x="15521491" y="10274300"/>
            <a:ext cx="5601430" cy="2566989"/>
          </a:xfrm>
          <a:prstGeom prst="rect">
            <a:avLst/>
          </a:prstGeom>
        </p:spPr>
      </p:pic>
      <p:sp>
        <p:nvSpPr>
          <p:cNvPr id="22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24"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mn-lt"/>
                <a:ea typeface="+mn-ea"/>
                <a:cs typeface="+mn-cs"/>
                <a:sym typeface="Gill Sans"/>
              </a:defRPr>
            </a:lvl3pPr>
            <a:lvl4pPr algn="ctr" defTabSz="914400">
              <a:buClr>
                <a:srgbClr val="000000"/>
              </a:buClr>
              <a:defRPr sz="4800">
                <a:solidFill>
                  <a:srgbClr val="000000"/>
                </a:solidFill>
                <a:uFill>
                  <a:solidFill>
                    <a:srgbClr val="000000"/>
                  </a:solidFill>
                </a:uFill>
                <a:latin typeface="+mn-lt"/>
                <a:ea typeface="+mn-ea"/>
                <a:cs typeface="+mn-cs"/>
                <a:sym typeface="Gill Sans"/>
              </a:defRPr>
            </a:lvl4pPr>
            <a:lvl5pPr algn="ctr" defTabSz="914400">
              <a:buClr>
                <a:srgbClr val="000000"/>
              </a:buClr>
              <a:defRPr sz="4800">
                <a:solidFill>
                  <a:srgbClr val="000000"/>
                </a:solidFill>
                <a:uFill>
                  <a:solidFill>
                    <a:srgbClr val="000000"/>
                  </a:solidFill>
                </a:u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37868260"/>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23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mn-lt"/>
                <a:ea typeface="+mn-ea"/>
                <a:cs typeface="+mn-cs"/>
                <a:sym typeface="Gill Sans"/>
              </a:defRPr>
            </a:pPr>
            <a:endParaRPr/>
          </a:p>
        </p:txBody>
      </p:sp>
      <p:sp>
        <p:nvSpPr>
          <p:cNvPr id="23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3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mn-lt"/>
                <a:ea typeface="+mn-ea"/>
                <a:cs typeface="+mn-cs"/>
                <a:sym typeface="Gill Sans"/>
              </a:defRPr>
            </a:lvl3pPr>
            <a:lvl4pPr algn="ctr" defTabSz="914400">
              <a:buClr>
                <a:srgbClr val="000000"/>
              </a:buClr>
              <a:defRPr sz="4800">
                <a:solidFill>
                  <a:srgbClr val="000000"/>
                </a:solidFill>
                <a:uFill>
                  <a:solidFill>
                    <a:srgbClr val="000000"/>
                  </a:solidFill>
                </a:uFill>
                <a:latin typeface="+mn-lt"/>
                <a:ea typeface="+mn-ea"/>
                <a:cs typeface="+mn-cs"/>
                <a:sym typeface="Gill Sans"/>
              </a:defRPr>
            </a:lvl4pPr>
            <a:lvl5pPr algn="ctr" defTabSz="914400">
              <a:buClr>
                <a:srgbClr val="000000"/>
              </a:buClr>
              <a:defRPr sz="4800">
                <a:solidFill>
                  <a:srgbClr val="000000"/>
                </a:solidFill>
                <a:uFill>
                  <a:solidFill>
                    <a:srgbClr val="000000"/>
                  </a:solidFill>
                </a:u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86524651"/>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251"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5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53" name="Rounded Rectangle"/>
          <p:cNvSpPr/>
          <p:nvPr/>
        </p:nvSpPr>
        <p:spPr>
          <a:xfrm>
            <a:off x="-1155700" y="2832100"/>
            <a:ext cx="26225500" cy="368300"/>
          </a:xfrm>
          <a:prstGeom prst="roundRect">
            <a:avLst>
              <a:gd name="adj" fmla="val 5000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5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2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051240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3">
    <p:spTree>
      <p:nvGrpSpPr>
        <p:cNvPr id="1" name=""/>
        <p:cNvGrpSpPr/>
        <p:nvPr/>
      </p:nvGrpSpPr>
      <p:grpSpPr>
        <a:xfrm>
          <a:off x="0" y="0"/>
          <a:ext cx="0" cy="0"/>
          <a:chOff x="0" y="0"/>
          <a:chExt cx="0" cy="0"/>
        </a:xfrm>
      </p:grpSpPr>
      <p:sp>
        <p:nvSpPr>
          <p:cNvPr id="23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31"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3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7697927"/>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69"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mn-lt"/>
                <a:ea typeface="+mn-ea"/>
                <a:cs typeface="+mn-cs"/>
                <a:sym typeface="Gill Sans"/>
              </a:defRPr>
            </a:lvl1pPr>
          </a:lstStyle>
          <a:p>
            <a:r>
              <a:t>Title Text</a:t>
            </a:r>
          </a:p>
        </p:txBody>
      </p:sp>
      <p:sp>
        <p:nvSpPr>
          <p:cNvPr id="270"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mn-lt"/>
                <a:ea typeface="+mn-ea"/>
                <a:cs typeface="+mn-cs"/>
                <a:sym typeface="Gill Sans"/>
              </a:defRPr>
            </a:lvl1pPr>
            <a:lvl2pPr algn="ctr">
              <a:lnSpc>
                <a:spcPct val="100000"/>
              </a:lnSpc>
              <a:defRPr sz="4800">
                <a:solidFill>
                  <a:srgbClr val="000000"/>
                </a:solidFill>
                <a:latin typeface="+mn-lt"/>
                <a:ea typeface="+mn-ea"/>
                <a:cs typeface="+mn-cs"/>
                <a:sym typeface="Gill Sans"/>
              </a:defRPr>
            </a:lvl2pPr>
            <a:lvl3pPr algn="ctr">
              <a:lnSpc>
                <a:spcPct val="100000"/>
              </a:lnSpc>
              <a:defRPr sz="4800">
                <a:solidFill>
                  <a:srgbClr val="000000"/>
                </a:solidFill>
                <a:latin typeface="+mn-lt"/>
                <a:ea typeface="+mn-ea"/>
                <a:cs typeface="+mn-cs"/>
                <a:sym typeface="Gill Sans"/>
              </a:defRPr>
            </a:lvl3pPr>
            <a:lvl4pPr algn="ctr">
              <a:defRPr sz="4800">
                <a:solidFill>
                  <a:srgbClr val="000000"/>
                </a:solidFill>
                <a:latin typeface="+mn-lt"/>
                <a:ea typeface="+mn-ea"/>
                <a:cs typeface="+mn-cs"/>
                <a:sym typeface="Gill Sans"/>
              </a:defRPr>
            </a:lvl4pPr>
            <a:lvl5pPr algn="ctr">
              <a:defRPr sz="4800">
                <a:solidFill>
                  <a:srgbClr val="000000"/>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6609705"/>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sp>
        <p:nvSpPr>
          <p:cNvPr id="278" name="Rectangle"/>
          <p:cNvSpPr/>
          <p:nvPr/>
        </p:nvSpPr>
        <p:spPr>
          <a:xfrm>
            <a:off x="-1676400" y="-533400"/>
            <a:ext cx="26314400" cy="14452600"/>
          </a:xfrm>
          <a:prstGeom prst="rect">
            <a:avLst/>
          </a:prstGeom>
          <a:solidFill>
            <a:srgbClr val="D6D6D6"/>
          </a:solidFill>
          <a:ln w="25400">
            <a:solidFill>
              <a:srgbClr val="D6D6D6"/>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79"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mn-lt"/>
                <a:ea typeface="+mn-ea"/>
                <a:cs typeface="+mn-cs"/>
                <a:sym typeface="Gill Sans"/>
              </a:defRPr>
            </a:lvl1pPr>
          </a:lstStyle>
          <a:p>
            <a:r>
              <a:t>Title Text</a:t>
            </a:r>
          </a:p>
        </p:txBody>
      </p:sp>
      <p:sp>
        <p:nvSpPr>
          <p:cNvPr id="280"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mn-lt"/>
                <a:ea typeface="+mn-ea"/>
                <a:cs typeface="+mn-cs"/>
                <a:sym typeface="Gill Sans"/>
              </a:defRPr>
            </a:lvl1pPr>
            <a:lvl2pPr algn="ctr">
              <a:lnSpc>
                <a:spcPct val="100000"/>
              </a:lnSpc>
              <a:defRPr sz="4800">
                <a:solidFill>
                  <a:srgbClr val="000000"/>
                </a:solidFill>
                <a:latin typeface="+mn-lt"/>
                <a:ea typeface="+mn-ea"/>
                <a:cs typeface="+mn-cs"/>
                <a:sym typeface="Gill Sans"/>
              </a:defRPr>
            </a:lvl2pPr>
            <a:lvl3pPr algn="ctr">
              <a:lnSpc>
                <a:spcPct val="100000"/>
              </a:lnSpc>
              <a:defRPr sz="4800">
                <a:solidFill>
                  <a:srgbClr val="000000"/>
                </a:solidFill>
                <a:latin typeface="+mn-lt"/>
                <a:ea typeface="+mn-ea"/>
                <a:cs typeface="+mn-cs"/>
                <a:sym typeface="Gill Sans"/>
              </a:defRPr>
            </a:lvl3pPr>
            <a:lvl4pPr algn="ctr">
              <a:defRPr sz="4800">
                <a:solidFill>
                  <a:srgbClr val="000000"/>
                </a:solidFill>
                <a:latin typeface="+mn-lt"/>
                <a:ea typeface="+mn-ea"/>
                <a:cs typeface="+mn-cs"/>
                <a:sym typeface="Gill Sans"/>
              </a:defRPr>
            </a:lvl4pPr>
            <a:lvl5pPr algn="ctr">
              <a:defRPr sz="4800">
                <a:solidFill>
                  <a:srgbClr val="000000"/>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3762671"/>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Title &amp; Subtitle copy 1">
    <p:spTree>
      <p:nvGrpSpPr>
        <p:cNvPr id="1" name=""/>
        <p:cNvGrpSpPr/>
        <p:nvPr/>
      </p:nvGrpSpPr>
      <p:grpSpPr>
        <a:xfrm>
          <a:off x="0" y="0"/>
          <a:ext cx="0" cy="0"/>
          <a:chOff x="0" y="0"/>
          <a:chExt cx="0" cy="0"/>
        </a:xfrm>
      </p:grpSpPr>
      <p:sp>
        <p:nvSpPr>
          <p:cNvPr id="288" name="Rectangle"/>
          <p:cNvSpPr/>
          <p:nvPr/>
        </p:nvSpPr>
        <p:spPr>
          <a:xfrm>
            <a:off x="-1676400" y="-533400"/>
            <a:ext cx="26314400" cy="14452600"/>
          </a:xfrm>
          <a:prstGeom prst="rect">
            <a:avLst/>
          </a:prstGeom>
          <a:solidFill>
            <a:srgbClr val="D6D6D6"/>
          </a:solidFill>
          <a:ln w="25400">
            <a:solidFill>
              <a:srgbClr val="D6D6D6"/>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89"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mn-lt"/>
                <a:ea typeface="+mn-ea"/>
                <a:cs typeface="+mn-cs"/>
                <a:sym typeface="Gill Sans"/>
              </a:defRPr>
            </a:lvl1pPr>
          </a:lstStyle>
          <a:p>
            <a:r>
              <a:t>Title Text</a:t>
            </a:r>
          </a:p>
        </p:txBody>
      </p:sp>
      <p:sp>
        <p:nvSpPr>
          <p:cNvPr id="290"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mn-lt"/>
                <a:ea typeface="+mn-ea"/>
                <a:cs typeface="+mn-cs"/>
                <a:sym typeface="Gill Sans"/>
              </a:defRPr>
            </a:lvl1pPr>
            <a:lvl2pPr algn="ctr">
              <a:lnSpc>
                <a:spcPct val="100000"/>
              </a:lnSpc>
              <a:defRPr sz="4800">
                <a:solidFill>
                  <a:srgbClr val="000000"/>
                </a:solidFill>
                <a:latin typeface="+mn-lt"/>
                <a:ea typeface="+mn-ea"/>
                <a:cs typeface="+mn-cs"/>
                <a:sym typeface="Gill Sans"/>
              </a:defRPr>
            </a:lvl2pPr>
            <a:lvl3pPr algn="ctr">
              <a:lnSpc>
                <a:spcPct val="100000"/>
              </a:lnSpc>
              <a:defRPr sz="4800">
                <a:solidFill>
                  <a:srgbClr val="000000"/>
                </a:solidFill>
                <a:latin typeface="+mn-lt"/>
                <a:ea typeface="+mn-ea"/>
                <a:cs typeface="+mn-cs"/>
                <a:sym typeface="Gill Sans"/>
              </a:defRPr>
            </a:lvl3pPr>
            <a:lvl4pPr algn="ctr">
              <a:defRPr sz="4800">
                <a:solidFill>
                  <a:srgbClr val="000000"/>
                </a:solidFill>
                <a:latin typeface="+mn-lt"/>
                <a:ea typeface="+mn-ea"/>
                <a:cs typeface="+mn-cs"/>
                <a:sym typeface="Gill Sans"/>
              </a:defRPr>
            </a:lvl4pPr>
            <a:lvl5pPr algn="ctr">
              <a:defRPr sz="4800">
                <a:solidFill>
                  <a:srgbClr val="000000"/>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2089479"/>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Scripture 1 copy">
    <p:spTree>
      <p:nvGrpSpPr>
        <p:cNvPr id="1" name=""/>
        <p:cNvGrpSpPr/>
        <p:nvPr/>
      </p:nvGrpSpPr>
      <p:grpSpPr>
        <a:xfrm>
          <a:off x="0" y="0"/>
          <a:ext cx="0" cy="0"/>
          <a:chOff x="0" y="0"/>
          <a:chExt cx="0" cy="0"/>
        </a:xfrm>
      </p:grpSpPr>
      <p:pic>
        <p:nvPicPr>
          <p:cNvPr id="298" name="Sand_ocean.jpg" descr="Sand_ocean.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99" name="Title Text"/>
          <p:cNvSpPr txBox="1">
            <a:spLocks noGrp="1"/>
          </p:cNvSpPr>
          <p:nvPr>
            <p:ph type="title"/>
          </p:nvPr>
        </p:nvSpPr>
        <p:spPr>
          <a:xfrm>
            <a:off x="1778000" y="1016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E2DEAB"/>
                </a:solidFill>
                <a:latin typeface="GoudyTwenty"/>
                <a:ea typeface="GoudyTwenty"/>
                <a:cs typeface="GoudyTwenty"/>
                <a:sym typeface="GoudyTwenty"/>
              </a:defRPr>
            </a:lvl1pPr>
          </a:lstStyle>
          <a:p>
            <a:r>
              <a:t>Title Text</a:t>
            </a:r>
          </a:p>
        </p:txBody>
      </p:sp>
      <p:sp>
        <p:nvSpPr>
          <p:cNvPr id="300" name="Body Level One…"/>
          <p:cNvSpPr txBox="1">
            <a:spLocks noGrp="1"/>
          </p:cNvSpPr>
          <p:nvPr>
            <p:ph type="body" idx="1"/>
          </p:nvPr>
        </p:nvSpPr>
        <p:spPr>
          <a:xfrm>
            <a:off x="1765300" y="2971800"/>
            <a:ext cx="20942300" cy="97282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E2DEAB"/>
                </a:solidFill>
                <a:latin typeface="DejaVu Sans Condensed"/>
                <a:ea typeface="DejaVu Sans Condensed"/>
                <a:cs typeface="DejaVu Sans Condensed"/>
                <a:sym typeface="DejaVu Sans Condensed"/>
              </a:defRPr>
            </a:lvl1pPr>
            <a:lvl2pPr>
              <a:lnSpc>
                <a:spcPct val="100000"/>
              </a:lnSpc>
              <a:defRPr>
                <a:solidFill>
                  <a:srgbClr val="E2DEAB"/>
                </a:solidFill>
                <a:latin typeface="DejaVu Sans Condensed"/>
                <a:ea typeface="DejaVu Sans Condensed"/>
                <a:cs typeface="DejaVu Sans Condensed"/>
                <a:sym typeface="DejaVu Sans Condensed"/>
              </a:defRPr>
            </a:lvl2pPr>
            <a:lvl3pPr>
              <a:lnSpc>
                <a:spcPct val="100000"/>
              </a:lnSpc>
              <a:defRPr>
                <a:solidFill>
                  <a:srgbClr val="E2DEAB"/>
                </a:solidFill>
                <a:latin typeface="DejaVu Sans Condensed"/>
                <a:ea typeface="DejaVu Sans Condensed"/>
                <a:cs typeface="DejaVu Sans Condensed"/>
                <a:sym typeface="DejaVu Sans Condensed"/>
              </a:defRPr>
            </a:lvl3pPr>
            <a:lvl4pPr>
              <a:defRPr>
                <a:solidFill>
                  <a:srgbClr val="E2DEAB"/>
                </a:solidFill>
                <a:latin typeface="DejaVu Sans Condensed"/>
                <a:ea typeface="DejaVu Sans Condensed"/>
                <a:cs typeface="DejaVu Sans Condensed"/>
                <a:sym typeface="DejaVu Sans Condensed"/>
              </a:defRPr>
            </a:lvl4pPr>
            <a:lvl5pPr>
              <a:defRPr>
                <a:solidFill>
                  <a:srgbClr val="E2DEAB"/>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2012891"/>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30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29916836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1_Title &amp; Subtitle">
    <p:bg>
      <p:bgPr>
        <a:solidFill>
          <a:srgbClr val="000000"/>
        </a:solidFill>
        <a:effectLst/>
      </p:bgPr>
    </p:bg>
    <p:spTree>
      <p:nvGrpSpPr>
        <p:cNvPr id="1" name=""/>
        <p:cNvGrpSpPr/>
        <p:nvPr/>
      </p:nvGrpSpPr>
      <p:grpSpPr>
        <a:xfrm>
          <a:off x="0" y="0"/>
          <a:ext cx="0" cy="0"/>
          <a:chOff x="0" y="0"/>
          <a:chExt cx="0" cy="0"/>
        </a:xfrm>
      </p:grpSpPr>
      <p:sp>
        <p:nvSpPr>
          <p:cNvPr id="315"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mn-lt"/>
                <a:ea typeface="+mn-ea"/>
                <a:cs typeface="+mn-cs"/>
                <a:sym typeface="Gill Sans"/>
              </a:defRPr>
            </a:lvl1pPr>
          </a:lstStyle>
          <a:p>
            <a:r>
              <a:t>Title Text</a:t>
            </a:r>
          </a:p>
        </p:txBody>
      </p:sp>
      <p:sp>
        <p:nvSpPr>
          <p:cNvPr id="316"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mn-lt"/>
                <a:ea typeface="+mn-ea"/>
                <a:cs typeface="+mn-cs"/>
                <a:sym typeface="Gill Sans"/>
              </a:defRPr>
            </a:lvl1pPr>
            <a:lvl2pPr algn="ctr">
              <a:lnSpc>
                <a:spcPct val="100000"/>
              </a:lnSpc>
              <a:defRPr sz="4800">
                <a:solidFill>
                  <a:srgbClr val="FFFFFF"/>
                </a:solidFill>
                <a:latin typeface="+mn-lt"/>
                <a:ea typeface="+mn-ea"/>
                <a:cs typeface="+mn-cs"/>
                <a:sym typeface="Gill Sans"/>
              </a:defRPr>
            </a:lvl2pPr>
            <a:lvl3pPr algn="ctr">
              <a:lnSpc>
                <a:spcPct val="100000"/>
              </a:lnSpc>
              <a:defRPr sz="4800">
                <a:solidFill>
                  <a:srgbClr val="FFFFFF"/>
                </a:solidFill>
                <a:latin typeface="+mn-lt"/>
                <a:ea typeface="+mn-ea"/>
                <a:cs typeface="+mn-cs"/>
                <a:sym typeface="Gill Sans"/>
              </a:defRPr>
            </a:lvl3pPr>
            <a:lvl4pPr algn="ctr">
              <a:defRPr sz="4800">
                <a:solidFill>
                  <a:srgbClr val="FFFFFF"/>
                </a:solidFill>
                <a:latin typeface="+mn-lt"/>
                <a:ea typeface="+mn-ea"/>
                <a:cs typeface="+mn-cs"/>
                <a:sym typeface="Gill Sans"/>
              </a:defRPr>
            </a:lvl4pPr>
            <a:lvl5pPr algn="ctr">
              <a:defRPr sz="48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3165526"/>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324"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25"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26"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2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0546194"/>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3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4203096"/>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970824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4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Blank copy 4">
    <p:spTree>
      <p:nvGrpSpPr>
        <p:cNvPr id="1" name=""/>
        <p:cNvGrpSpPr/>
        <p:nvPr/>
      </p:nvGrpSpPr>
      <p:grpSpPr>
        <a:xfrm>
          <a:off x="0" y="0"/>
          <a:ext cx="0" cy="0"/>
          <a:chOff x="0" y="0"/>
          <a:chExt cx="0" cy="0"/>
        </a:xfrm>
      </p:grpSpPr>
      <p:sp>
        <p:nvSpPr>
          <p:cNvPr id="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7253267"/>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Blank copy 5">
    <p:spTree>
      <p:nvGrpSpPr>
        <p:cNvPr id="1" name=""/>
        <p:cNvGrpSpPr/>
        <p:nvPr/>
      </p:nvGrpSpPr>
      <p:grpSpPr>
        <a:xfrm>
          <a:off x="0" y="0"/>
          <a:ext cx="0" cy="0"/>
          <a:chOff x="0" y="0"/>
          <a:chExt cx="0" cy="0"/>
        </a:xfrm>
      </p:grpSpPr>
      <p:sp>
        <p:nvSpPr>
          <p:cNvPr id="3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3121577"/>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363"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754570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Blank copy 6">
    <p:spTree>
      <p:nvGrpSpPr>
        <p:cNvPr id="1" name=""/>
        <p:cNvGrpSpPr/>
        <p:nvPr/>
      </p:nvGrpSpPr>
      <p:grpSpPr>
        <a:xfrm>
          <a:off x="0" y="0"/>
          <a:ext cx="0" cy="0"/>
          <a:chOff x="0" y="0"/>
          <a:chExt cx="0" cy="0"/>
        </a:xfrm>
      </p:grpSpPr>
      <p:sp>
        <p:nvSpPr>
          <p:cNvPr id="3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3826959"/>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37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488047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38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8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1629235"/>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3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8603887"/>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404"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mn-lt"/>
                <a:ea typeface="+mn-ea"/>
                <a:cs typeface="+mn-cs"/>
                <a:sym typeface="Gill Sans"/>
              </a:defRPr>
            </a:pPr>
            <a:endParaRPr/>
          </a:p>
        </p:txBody>
      </p:sp>
      <p:sp>
        <p:nvSpPr>
          <p:cNvPr id="405"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mn-lt"/>
                <a:ea typeface="+mn-ea"/>
                <a:cs typeface="+mn-cs"/>
                <a:sym typeface="Gill Sans"/>
              </a:defRPr>
            </a:pPr>
            <a:endParaRPr/>
          </a:p>
        </p:txBody>
      </p:sp>
      <p:sp>
        <p:nvSpPr>
          <p:cNvPr id="406"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mn-lt"/>
                <a:ea typeface="+mn-ea"/>
                <a:cs typeface="+mn-cs"/>
                <a:sym typeface="Gill Sans"/>
              </a:defRPr>
            </a:pPr>
            <a:endParaRPr/>
          </a:p>
        </p:txBody>
      </p:sp>
      <p:sp>
        <p:nvSpPr>
          <p:cNvPr id="407"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08"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735432652"/>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Default - Black copy">
    <p:spTree>
      <p:nvGrpSpPr>
        <p:cNvPr id="1" name=""/>
        <p:cNvGrpSpPr/>
        <p:nvPr/>
      </p:nvGrpSpPr>
      <p:grpSpPr>
        <a:xfrm>
          <a:off x="0" y="0"/>
          <a:ext cx="0" cy="0"/>
          <a:chOff x="0" y="0"/>
          <a:chExt cx="0" cy="0"/>
        </a:xfrm>
      </p:grpSpPr>
      <p:sp>
        <p:nvSpPr>
          <p:cNvPr id="41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mn-lt"/>
                <a:ea typeface="+mn-ea"/>
                <a:cs typeface="+mn-cs"/>
                <a:sym typeface="Gill Sans"/>
              </a:defRPr>
            </a:pPr>
            <a:endParaRPr/>
          </a:p>
        </p:txBody>
      </p:sp>
      <p:sp>
        <p:nvSpPr>
          <p:cNvPr id="41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042068835"/>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Default - Black copy 1">
    <p:spTree>
      <p:nvGrpSpPr>
        <p:cNvPr id="1" name=""/>
        <p:cNvGrpSpPr/>
        <p:nvPr/>
      </p:nvGrpSpPr>
      <p:grpSpPr>
        <a:xfrm>
          <a:off x="0" y="0"/>
          <a:ext cx="0" cy="0"/>
          <a:chOff x="0" y="0"/>
          <a:chExt cx="0" cy="0"/>
        </a:xfrm>
      </p:grpSpPr>
      <p:sp>
        <p:nvSpPr>
          <p:cNvPr id="423"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mn-lt"/>
                <a:ea typeface="+mn-ea"/>
                <a:cs typeface="+mn-cs"/>
                <a:sym typeface="Gill Sans"/>
              </a:defRPr>
            </a:pPr>
            <a:endParaRPr/>
          </a:p>
        </p:txBody>
      </p:sp>
      <p:sp>
        <p:nvSpPr>
          <p:cNvPr id="42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8216961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4">
    <p:spTree>
      <p:nvGrpSpPr>
        <p:cNvPr id="1" name=""/>
        <p:cNvGrpSpPr/>
        <p:nvPr/>
      </p:nvGrpSpPr>
      <p:grpSpPr>
        <a:xfrm>
          <a:off x="0" y="0"/>
          <a:ext cx="0" cy="0"/>
          <a:chOff x="0" y="0"/>
          <a:chExt cx="0" cy="0"/>
        </a:xfrm>
      </p:grpSpPr>
      <p:sp>
        <p:nvSpPr>
          <p:cNvPr id="24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9"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5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4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9381711"/>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438"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39"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0"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4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4388230"/>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Astronomy copy 5">
    <p:spTree>
      <p:nvGrpSpPr>
        <p:cNvPr id="1" name=""/>
        <p:cNvGrpSpPr/>
        <p:nvPr/>
      </p:nvGrpSpPr>
      <p:grpSpPr>
        <a:xfrm>
          <a:off x="0" y="0"/>
          <a:ext cx="0" cy="0"/>
          <a:chOff x="0" y="0"/>
          <a:chExt cx="0" cy="0"/>
        </a:xfrm>
      </p:grpSpPr>
      <p:pic>
        <p:nvPicPr>
          <p:cNvPr id="449"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50"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451"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178339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Astronomy copy 6">
    <p:spTree>
      <p:nvGrpSpPr>
        <p:cNvPr id="1" name=""/>
        <p:cNvGrpSpPr/>
        <p:nvPr/>
      </p:nvGrpSpPr>
      <p:grpSpPr>
        <a:xfrm>
          <a:off x="0" y="0"/>
          <a:ext cx="0" cy="0"/>
          <a:chOff x="0" y="0"/>
          <a:chExt cx="0" cy="0"/>
        </a:xfrm>
      </p:grpSpPr>
      <p:pic>
        <p:nvPicPr>
          <p:cNvPr id="459"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60"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461"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245546"/>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Astronomy copy 7">
    <p:spTree>
      <p:nvGrpSpPr>
        <p:cNvPr id="1" name=""/>
        <p:cNvGrpSpPr/>
        <p:nvPr/>
      </p:nvGrpSpPr>
      <p:grpSpPr>
        <a:xfrm>
          <a:off x="0" y="0"/>
          <a:ext cx="0" cy="0"/>
          <a:chOff x="0" y="0"/>
          <a:chExt cx="0" cy="0"/>
        </a:xfrm>
      </p:grpSpPr>
      <p:pic>
        <p:nvPicPr>
          <p:cNvPr id="469"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70"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471"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0488038"/>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Astronomy copy 8">
    <p:spTree>
      <p:nvGrpSpPr>
        <p:cNvPr id="1" name=""/>
        <p:cNvGrpSpPr/>
        <p:nvPr/>
      </p:nvGrpSpPr>
      <p:grpSpPr>
        <a:xfrm>
          <a:off x="0" y="0"/>
          <a:ext cx="0" cy="0"/>
          <a:chOff x="0" y="0"/>
          <a:chExt cx="0" cy="0"/>
        </a:xfrm>
      </p:grpSpPr>
      <p:pic>
        <p:nvPicPr>
          <p:cNvPr id="479"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80"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481"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8416026"/>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489"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490" name="1504_AnswersMegaConference_Slide.jpg" descr="1504_AnswersMegaConference_Slid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5127088"/>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49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8283230"/>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Astronomy copy 9">
    <p:spTree>
      <p:nvGrpSpPr>
        <p:cNvPr id="1" name=""/>
        <p:cNvGrpSpPr/>
        <p:nvPr/>
      </p:nvGrpSpPr>
      <p:grpSpPr>
        <a:xfrm>
          <a:off x="0" y="0"/>
          <a:ext cx="0" cy="0"/>
          <a:chOff x="0" y="0"/>
          <a:chExt cx="0" cy="0"/>
        </a:xfrm>
      </p:grpSpPr>
      <p:pic>
        <p:nvPicPr>
          <p:cNvPr id="506"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07" name="Title Text"/>
          <p:cNvSpPr txBox="1">
            <a:spLocks noGrp="1"/>
          </p:cNvSpPr>
          <p:nvPr>
            <p:ph type="title"/>
          </p:nvPr>
        </p:nvSpPr>
        <p:spPr>
          <a:xfrm>
            <a:off x="1778000" y="1384300"/>
            <a:ext cx="20828000" cy="109093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4302335"/>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Blank copy 9">
    <p:spTree>
      <p:nvGrpSpPr>
        <p:cNvPr id="1" name=""/>
        <p:cNvGrpSpPr/>
        <p:nvPr/>
      </p:nvGrpSpPr>
      <p:grpSpPr>
        <a:xfrm>
          <a:off x="0" y="0"/>
          <a:ext cx="0" cy="0"/>
          <a:chOff x="0" y="0"/>
          <a:chExt cx="0" cy="0"/>
        </a:xfrm>
      </p:grpSpPr>
      <p:sp>
        <p:nvSpPr>
          <p:cNvPr id="5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903473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5">
    <p:spTree>
      <p:nvGrpSpPr>
        <p:cNvPr id="1" name=""/>
        <p:cNvGrpSpPr/>
        <p:nvPr/>
      </p:nvGrpSpPr>
      <p:grpSpPr>
        <a:xfrm>
          <a:off x="0" y="0"/>
          <a:ext cx="0" cy="0"/>
          <a:chOff x="0" y="0"/>
          <a:chExt cx="0" cy="0"/>
        </a:xfrm>
      </p:grpSpPr>
      <p:sp>
        <p:nvSpPr>
          <p:cNvPr id="258"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59" name="image5.png" descr="image5.png"/>
          <p:cNvPicPr>
            <a:picLocks noChangeAspect="1"/>
          </p:cNvPicPr>
          <p:nvPr/>
        </p:nvPicPr>
        <p:blipFill>
          <a:blip r:embed="rId2"/>
          <a:stretch>
            <a:fillRect/>
          </a:stretch>
        </p:blipFill>
        <p:spPr>
          <a:xfrm>
            <a:off x="15521444" y="10274300"/>
            <a:ext cx="5601430" cy="2566989"/>
          </a:xfrm>
          <a:prstGeom prst="rect">
            <a:avLst/>
          </a:prstGeom>
        </p:spPr>
      </p:pic>
      <p:sp>
        <p:nvSpPr>
          <p:cNvPr id="26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6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Magazine copy">
    <p:spTree>
      <p:nvGrpSpPr>
        <p:cNvPr id="1" name=""/>
        <p:cNvGrpSpPr/>
        <p:nvPr/>
      </p:nvGrpSpPr>
      <p:grpSpPr>
        <a:xfrm>
          <a:off x="0" y="0"/>
          <a:ext cx="0" cy="0"/>
          <a:chOff x="0" y="0"/>
          <a:chExt cx="0" cy="0"/>
        </a:xfrm>
      </p:grpSpPr>
      <p:sp>
        <p:nvSpPr>
          <p:cNvPr id="522"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5905259"/>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530"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ctr" defTabSz="914400">
              <a:buClr>
                <a:srgbClr val="000000"/>
              </a:buClr>
              <a:defRPr sz="5600">
                <a:uFill>
                  <a:solidFill>
                    <a:srgbClr val="000000"/>
                  </a:solidFill>
                </a:uFill>
                <a:latin typeface="+mn-lt"/>
                <a:ea typeface="+mn-ea"/>
                <a:cs typeface="+mn-cs"/>
                <a:sym typeface="Gill Sans"/>
              </a:defRPr>
            </a:lvl1pPr>
          </a:lstStyle>
          <a:p>
            <a:r>
              <a:t>TitleAndActionSafe</a:t>
            </a:r>
          </a:p>
        </p:txBody>
      </p:sp>
      <p:sp>
        <p:nvSpPr>
          <p:cNvPr id="531"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89327133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53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162180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1_Image">
    <p:spTree>
      <p:nvGrpSpPr>
        <p:cNvPr id="1" name=""/>
        <p:cNvGrpSpPr/>
        <p:nvPr/>
      </p:nvGrpSpPr>
      <p:grpSpPr>
        <a:xfrm>
          <a:off x="0" y="0"/>
          <a:ext cx="0" cy="0"/>
          <a:chOff x="0" y="0"/>
          <a:chExt cx="0" cy="0"/>
        </a:xfrm>
      </p:grpSpPr>
      <p:pic>
        <p:nvPicPr>
          <p:cNvPr id="546"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1322967"/>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1_Title &amp; Subtitle copy 6">
    <p:spTree>
      <p:nvGrpSpPr>
        <p:cNvPr id="1" name=""/>
        <p:cNvGrpSpPr/>
        <p:nvPr/>
      </p:nvGrpSpPr>
      <p:grpSpPr>
        <a:xfrm>
          <a:off x="0" y="0"/>
          <a:ext cx="0" cy="0"/>
          <a:chOff x="0" y="0"/>
          <a:chExt cx="0" cy="0"/>
        </a:xfrm>
      </p:grpSpPr>
      <p:sp>
        <p:nvSpPr>
          <p:cNvPr id="55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2280239"/>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5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563" name="AiGLogo_Spanish_Process.pdf" descr="AiGLogo_Spanish_Process.pdf"/>
          <p:cNvPicPr>
            <a:picLocks noChangeAspect="1"/>
          </p:cNvPicPr>
          <p:nvPr/>
        </p:nvPicPr>
        <p:blipFill>
          <a:blip r:embed="rId2"/>
          <a:stretch>
            <a:fillRect/>
          </a:stretch>
        </p:blipFill>
        <p:spPr>
          <a:xfrm>
            <a:off x="15519400" y="10274300"/>
            <a:ext cx="5592892" cy="2565400"/>
          </a:xfrm>
          <a:prstGeom prst="rect">
            <a:avLst/>
          </a:prstGeom>
          <a:ln w="12700">
            <a:miter lim="400000"/>
          </a:ln>
        </p:spPr>
      </p:pic>
      <p:sp>
        <p:nvSpPr>
          <p:cNvPr id="56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7861614"/>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2_Title &amp; Subtitle copy 4">
    <p:spTree>
      <p:nvGrpSpPr>
        <p:cNvPr id="1" name=""/>
        <p:cNvGrpSpPr/>
        <p:nvPr/>
      </p:nvGrpSpPr>
      <p:grpSpPr>
        <a:xfrm>
          <a:off x="0" y="0"/>
          <a:ext cx="0" cy="0"/>
          <a:chOff x="0" y="0"/>
          <a:chExt cx="0" cy="0"/>
        </a:xfrm>
      </p:grpSpPr>
      <p:sp>
        <p:nvSpPr>
          <p:cNvPr id="57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573" name="FINAL LOGO process.pdf" descr="FINAL LOGO process.pdf"/>
          <p:cNvPicPr>
            <a:picLocks noChangeAspect="1"/>
          </p:cNvPicPr>
          <p:nvPr/>
        </p:nvPicPr>
        <p:blipFill>
          <a:blip r:embed="rId2"/>
          <a:stretch>
            <a:fillRect/>
          </a:stretch>
        </p:blipFill>
        <p:spPr>
          <a:xfrm>
            <a:off x="15519400" y="10274300"/>
            <a:ext cx="5600701" cy="2567656"/>
          </a:xfrm>
          <a:prstGeom prst="rect">
            <a:avLst/>
          </a:prstGeom>
          <a:ln w="12700">
            <a:miter lim="400000"/>
          </a:ln>
        </p:spPr>
      </p:pic>
      <p:sp>
        <p:nvSpPr>
          <p:cNvPr id="57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5381765"/>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000000"/>
        </a:solidFill>
        <a:effectLst/>
      </p:bgPr>
    </p:bg>
    <p:spTree>
      <p:nvGrpSpPr>
        <p:cNvPr id="1" name=""/>
        <p:cNvGrpSpPr/>
        <p:nvPr/>
      </p:nvGrpSpPr>
      <p:grpSpPr>
        <a:xfrm>
          <a:off x="0" y="0"/>
          <a:ext cx="0" cy="0"/>
          <a:chOff x="0" y="0"/>
          <a:chExt cx="0" cy="0"/>
        </a:xfrm>
      </p:grpSpPr>
      <p:pic>
        <p:nvPicPr>
          <p:cNvPr id="582" name="1510_AlienInvasion_Slide_OtherChurches.jpg" descr="1510_AlienInvasion_Slide_OtherChurches.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8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919390805"/>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1_Default - Black">
    <p:spTree>
      <p:nvGrpSpPr>
        <p:cNvPr id="1" name=""/>
        <p:cNvGrpSpPr/>
        <p:nvPr/>
      </p:nvGrpSpPr>
      <p:grpSpPr>
        <a:xfrm>
          <a:off x="0" y="0"/>
          <a:ext cx="0" cy="0"/>
          <a:chOff x="0" y="0"/>
          <a:chExt cx="0" cy="0"/>
        </a:xfrm>
      </p:grpSpPr>
      <p:sp>
        <p:nvSpPr>
          <p:cNvPr id="59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defRPr sz="5600">
                <a:uFill>
                  <a:solidFill>
                    <a:srgbClr val="000000"/>
                  </a:solidFill>
                </a:uFill>
                <a:latin typeface="+mn-lt"/>
                <a:ea typeface="+mn-ea"/>
                <a:cs typeface="+mn-cs"/>
                <a:sym typeface="Gill Sans"/>
              </a:defRPr>
            </a:pPr>
            <a:endParaRPr/>
          </a:p>
        </p:txBody>
      </p:sp>
      <p:sp>
        <p:nvSpPr>
          <p:cNvPr id="591"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77508810"/>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2_Default - Black">
    <p:spTree>
      <p:nvGrpSpPr>
        <p:cNvPr id="1" name=""/>
        <p:cNvGrpSpPr/>
        <p:nvPr/>
      </p:nvGrpSpPr>
      <p:grpSpPr>
        <a:xfrm>
          <a:off x="0" y="0"/>
          <a:ext cx="0" cy="0"/>
          <a:chOff x="0" y="0"/>
          <a:chExt cx="0" cy="0"/>
        </a:xfrm>
      </p:grpSpPr>
      <p:sp>
        <p:nvSpPr>
          <p:cNvPr id="598"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ctr" defTabSz="914400">
              <a:buClr>
                <a:srgbClr val="000000"/>
              </a:buClr>
              <a:defRPr sz="5600">
                <a:uFill>
                  <a:solidFill>
                    <a:srgbClr val="000000"/>
                  </a:solidFill>
                </a:uFill>
                <a:latin typeface="+mn-lt"/>
                <a:ea typeface="+mn-ea"/>
                <a:cs typeface="+mn-cs"/>
                <a:sym typeface="Gill Sans"/>
              </a:defRPr>
            </a:lvl1pPr>
          </a:lstStyle>
          <a:p>
            <a:r>
              <a:t>TitleAndActionSafe</a:t>
            </a:r>
          </a:p>
        </p:txBody>
      </p:sp>
      <p:sp>
        <p:nvSpPr>
          <p:cNvPr id="599"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244065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6">
    <p:spTree>
      <p:nvGrpSpPr>
        <p:cNvPr id="1" name=""/>
        <p:cNvGrpSpPr/>
        <p:nvPr/>
      </p:nvGrpSpPr>
      <p:grpSpPr>
        <a:xfrm>
          <a:off x="0" y="0"/>
          <a:ext cx="0" cy="0"/>
          <a:chOff x="0" y="0"/>
          <a:chExt cx="0" cy="0"/>
        </a:xfrm>
      </p:grpSpPr>
      <p:sp>
        <p:nvSpPr>
          <p:cNvPr id="26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70" name="image5.png" descr="image5.png"/>
          <p:cNvPicPr>
            <a:picLocks noChangeAspect="1"/>
          </p:cNvPicPr>
          <p:nvPr/>
        </p:nvPicPr>
        <p:blipFill>
          <a:blip r:embed="rId2"/>
          <a:stretch>
            <a:fillRect/>
          </a:stretch>
        </p:blipFill>
        <p:spPr>
          <a:xfrm>
            <a:off x="15521469" y="10274300"/>
            <a:ext cx="5601430" cy="2566989"/>
          </a:xfrm>
          <a:prstGeom prst="rect">
            <a:avLst/>
          </a:prstGeom>
        </p:spPr>
      </p:pic>
      <p:sp>
        <p:nvSpPr>
          <p:cNvPr id="27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7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60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607"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60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186460213"/>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1_Astronomy copy 1">
    <p:spTree>
      <p:nvGrpSpPr>
        <p:cNvPr id="1" name=""/>
        <p:cNvGrpSpPr/>
        <p:nvPr/>
      </p:nvGrpSpPr>
      <p:grpSpPr>
        <a:xfrm>
          <a:off x="0" y="0"/>
          <a:ext cx="0" cy="0"/>
          <a:chOff x="0" y="0"/>
          <a:chExt cx="0" cy="0"/>
        </a:xfrm>
      </p:grpSpPr>
      <p:pic>
        <p:nvPicPr>
          <p:cNvPr id="61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16"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617"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276220"/>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Astronomy copy 14">
    <p:spTree>
      <p:nvGrpSpPr>
        <p:cNvPr id="1" name=""/>
        <p:cNvGrpSpPr/>
        <p:nvPr/>
      </p:nvGrpSpPr>
      <p:grpSpPr>
        <a:xfrm>
          <a:off x="0" y="0"/>
          <a:ext cx="0" cy="0"/>
          <a:chOff x="0" y="0"/>
          <a:chExt cx="0" cy="0"/>
        </a:xfrm>
      </p:grpSpPr>
      <p:pic>
        <p:nvPicPr>
          <p:cNvPr id="62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26"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627"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8070707"/>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Quote  TS">
    <p:spTree>
      <p:nvGrpSpPr>
        <p:cNvPr id="1" name=""/>
        <p:cNvGrpSpPr/>
        <p:nvPr/>
      </p:nvGrpSpPr>
      <p:grpSpPr>
        <a:xfrm>
          <a:off x="0" y="0"/>
          <a:ext cx="0" cy="0"/>
          <a:chOff x="0" y="0"/>
          <a:chExt cx="0" cy="0"/>
        </a:xfrm>
      </p:grpSpPr>
      <p:pic>
        <p:nvPicPr>
          <p:cNvPr id="635"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36" name="Title Text"/>
          <p:cNvSpPr txBox="1">
            <a:spLocks noGrp="1"/>
          </p:cNvSpPr>
          <p:nvPr>
            <p:ph type="title"/>
          </p:nvPr>
        </p:nvSpPr>
        <p:spPr>
          <a:xfrm>
            <a:off x="2349500" y="1003300"/>
            <a:ext cx="19672300" cy="9550400"/>
          </a:xfrm>
          <a:prstGeom prst="rect">
            <a:avLst/>
          </a:prstGeom>
        </p:spPr>
        <p:txBody>
          <a:bodyPr/>
          <a:lstStyle>
            <a:lvl1pPr>
              <a:defRPr sz="7200">
                <a:solidFill>
                  <a:srgbClr val="FFFFFF"/>
                </a:solidFill>
                <a:latin typeface="Calibri"/>
                <a:ea typeface="Calibri"/>
                <a:cs typeface="Calibri"/>
                <a:sym typeface="Calibri"/>
              </a:defRPr>
            </a:lvl1pPr>
          </a:lstStyle>
          <a:p>
            <a:r>
              <a:t>Title Text</a:t>
            </a:r>
          </a:p>
        </p:txBody>
      </p:sp>
      <p:sp>
        <p:nvSpPr>
          <p:cNvPr id="637" name="Body Level One…"/>
          <p:cNvSpPr txBox="1">
            <a:spLocks noGrp="1"/>
          </p:cNvSpPr>
          <p:nvPr>
            <p:ph type="body" sz="quarter" idx="1"/>
          </p:nvPr>
        </p:nvSpPr>
        <p:spPr>
          <a:xfrm>
            <a:off x="2324100" y="10591800"/>
            <a:ext cx="19659600" cy="1879600"/>
          </a:xfrm>
          <a:prstGeom prst="rect">
            <a:avLst/>
          </a:prstGeom>
        </p:spPr>
        <p:txBody>
          <a:bodyPr lIns="50800" tIns="50800" rIns="50800" bIns="50800" anchor="b">
            <a:noAutofit/>
          </a:bodyPr>
          <a:lstStyle>
            <a:lvl1pPr>
              <a:defRPr sz="3600">
                <a:solidFill>
                  <a:srgbClr val="FFFFFF"/>
                </a:solidFill>
                <a:latin typeface="Calibri"/>
                <a:ea typeface="Calibri"/>
                <a:cs typeface="Calibri"/>
                <a:sym typeface="Calibri"/>
              </a:defRPr>
            </a:lvl1pPr>
            <a:lvl2pPr>
              <a:defRPr sz="3600">
                <a:solidFill>
                  <a:srgbClr val="FFFFFF"/>
                </a:solidFill>
                <a:latin typeface="Calibri"/>
                <a:ea typeface="Calibri"/>
                <a:cs typeface="Calibri"/>
                <a:sym typeface="Calibri"/>
              </a:defRPr>
            </a:lvl2pPr>
            <a:lvl3pPr>
              <a:defRPr sz="3600">
                <a:solidFill>
                  <a:srgbClr val="FFFFFF"/>
                </a:solidFill>
                <a:latin typeface="Calibri"/>
                <a:ea typeface="Calibri"/>
                <a:cs typeface="Calibri"/>
                <a:sym typeface="Calibri"/>
              </a:defRPr>
            </a:lvl3pPr>
            <a:lvl4pPr>
              <a:defRPr sz="3600">
                <a:solidFill>
                  <a:srgbClr val="38220C"/>
                </a:solidFill>
                <a:latin typeface="Calibri"/>
                <a:ea typeface="Calibri"/>
                <a:cs typeface="Calibri"/>
                <a:sym typeface="Calibri"/>
              </a:defRPr>
            </a:lvl4pPr>
            <a:lvl5pPr>
              <a:defRPr sz="3600">
                <a:solidFill>
                  <a:srgbClr val="38220C"/>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9798373"/>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64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4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pic>
        <p:nvPicPr>
          <p:cNvPr id="647" name="1601_AnswersInGenesis_Logo_Spot306C_BookLeft.png" descr="1601_AnswersInGenesis_Logo_Spot306C_BookLeft.png"/>
          <p:cNvPicPr>
            <a:picLocks noChangeAspect="1"/>
          </p:cNvPicPr>
          <p:nvPr/>
        </p:nvPicPr>
        <p:blipFill>
          <a:blip r:embed="rId2"/>
          <a:stretch>
            <a:fillRect/>
          </a:stretch>
        </p:blipFill>
        <p:spPr>
          <a:xfrm>
            <a:off x="17000725" y="10722895"/>
            <a:ext cx="4925093" cy="1606428"/>
          </a:xfrm>
          <a:prstGeom prst="rect">
            <a:avLst/>
          </a:prstGeom>
          <a:ln w="12700">
            <a:miter lim="400000"/>
          </a:ln>
        </p:spPr>
      </p:pic>
      <p:sp>
        <p:nvSpPr>
          <p:cNvPr id="6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650276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2_Astronomy copy 1">
    <p:spTree>
      <p:nvGrpSpPr>
        <p:cNvPr id="1" name=""/>
        <p:cNvGrpSpPr/>
        <p:nvPr/>
      </p:nvGrpSpPr>
      <p:grpSpPr>
        <a:xfrm>
          <a:off x="0" y="0"/>
          <a:ext cx="0" cy="0"/>
          <a:chOff x="0" y="0"/>
          <a:chExt cx="0" cy="0"/>
        </a:xfrm>
      </p:grpSpPr>
      <p:pic>
        <p:nvPicPr>
          <p:cNvPr id="65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56" name="Title Text"/>
          <p:cNvSpPr txBox="1">
            <a:spLocks noGrp="1"/>
          </p:cNvSpPr>
          <p:nvPr>
            <p:ph type="title"/>
          </p:nvPr>
        </p:nvSpPr>
        <p:spPr>
          <a:xfrm>
            <a:off x="2413000" y="1206500"/>
            <a:ext cx="19570700" cy="97155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657" name="Body Level One…"/>
          <p:cNvSpPr txBox="1">
            <a:spLocks noGrp="1"/>
          </p:cNvSpPr>
          <p:nvPr>
            <p:ph type="body" sz="quarter" idx="1"/>
          </p:nvPr>
        </p:nvSpPr>
        <p:spPr>
          <a:xfrm>
            <a:off x="2374900" y="10769600"/>
            <a:ext cx="19570700" cy="1574800"/>
          </a:xfrm>
          <a:prstGeom prst="rect">
            <a:avLst/>
          </a:prstGeom>
          <a:effectLst>
            <a:outerShdw blurRad="50800" dist="38100" dir="5400000" rotWithShape="0">
              <a:srgbClr val="000000">
                <a:alpha val="40000"/>
              </a:srgbClr>
            </a:outerShdw>
          </a:effectLst>
        </p:spPr>
        <p:txBody>
          <a:bodyPr anchor="b">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984249"/>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Non Bullet">
    <p:spTree>
      <p:nvGrpSpPr>
        <p:cNvPr id="1" name=""/>
        <p:cNvGrpSpPr/>
        <p:nvPr/>
      </p:nvGrpSpPr>
      <p:grpSpPr>
        <a:xfrm>
          <a:off x="0" y="0"/>
          <a:ext cx="0" cy="0"/>
          <a:chOff x="0" y="0"/>
          <a:chExt cx="0" cy="0"/>
        </a:xfrm>
      </p:grpSpPr>
      <p:pic>
        <p:nvPicPr>
          <p:cNvPr id="66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66" name="Title Text"/>
          <p:cNvSpPr txBox="1">
            <a:spLocks noGrp="1"/>
          </p:cNvSpPr>
          <p:nvPr>
            <p:ph type="title"/>
          </p:nvPr>
        </p:nvSpPr>
        <p:spPr>
          <a:xfrm>
            <a:off x="2387600" y="1066800"/>
            <a:ext cx="19596100" cy="1701800"/>
          </a:xfrm>
          <a:prstGeom prst="rect">
            <a:avLst/>
          </a:prstGeom>
          <a:effectLst>
            <a:outerShdw blurRad="50800" dist="38100" dir="5400000" rotWithShape="0">
              <a:srgbClr val="000000">
                <a:alpha val="40000"/>
              </a:srgbClr>
            </a:outerShdw>
          </a:effectLst>
        </p:spPr>
        <p:txBody>
          <a:bodyPr/>
          <a:lstStyle>
            <a:lvl1pPr algn="ctr">
              <a:defRPr>
                <a:solidFill>
                  <a:srgbClr val="74A7FE"/>
                </a:solidFill>
                <a:latin typeface="DejaVu Sans"/>
                <a:ea typeface="DejaVu Sans"/>
                <a:cs typeface="DejaVu Sans"/>
                <a:sym typeface="DejaVu Sans"/>
              </a:defRPr>
            </a:lvl1pPr>
          </a:lstStyle>
          <a:p>
            <a:r>
              <a:t>Title Text</a:t>
            </a:r>
          </a:p>
        </p:txBody>
      </p:sp>
      <p:sp>
        <p:nvSpPr>
          <p:cNvPr id="667" name="Body Level One…"/>
          <p:cNvSpPr txBox="1">
            <a:spLocks noGrp="1"/>
          </p:cNvSpPr>
          <p:nvPr>
            <p:ph type="body" idx="1"/>
          </p:nvPr>
        </p:nvSpPr>
        <p:spPr>
          <a:xfrm>
            <a:off x="2387600" y="2971800"/>
            <a:ext cx="19494500" cy="93853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latin typeface="DejaVu Sans Condensed"/>
                <a:ea typeface="DejaVu Sans Condensed"/>
                <a:cs typeface="DejaVu Sans Condensed"/>
                <a:sym typeface="DejaVu Sans Condensed"/>
              </a:defRPr>
            </a:lvl1pPr>
            <a:lvl2pPr>
              <a:lnSpc>
                <a:spcPct val="100000"/>
              </a:lnSpc>
              <a:defRPr>
                <a:solidFill>
                  <a:srgbClr val="FFFFFF"/>
                </a:solidFill>
                <a:latin typeface="DejaVu Sans Condensed"/>
                <a:ea typeface="DejaVu Sans Condensed"/>
                <a:cs typeface="DejaVu Sans Condensed"/>
                <a:sym typeface="DejaVu Sans Condensed"/>
              </a:defRPr>
            </a:lvl2pPr>
            <a:lvl3pPr>
              <a:lnSpc>
                <a:spcPct val="100000"/>
              </a:lnSpc>
              <a:defRPr>
                <a:solidFill>
                  <a:srgbClr val="FFFFFF"/>
                </a:solidFill>
                <a:latin typeface="DejaVu Sans Condensed"/>
                <a:ea typeface="DejaVu Sans Condensed"/>
                <a:cs typeface="DejaVu Sans Condensed"/>
                <a:sym typeface="DejaVu Sans Condensed"/>
              </a:defRPr>
            </a:lvl3pPr>
            <a:lvl4pPr>
              <a:defRPr>
                <a:solidFill>
                  <a:srgbClr val="FFFFFF"/>
                </a:solidFill>
                <a:latin typeface="DejaVu Sans Condensed"/>
                <a:ea typeface="DejaVu Sans Condensed"/>
                <a:cs typeface="DejaVu Sans Condensed"/>
                <a:sym typeface="DejaVu Sans Condensed"/>
              </a:defRPr>
            </a:lvl4pPr>
            <a:lvl5pPr>
              <a:defRPr>
                <a:solidFill>
                  <a:srgbClr val="FFFFFF"/>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619571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1_Astronomy">
    <p:spTree>
      <p:nvGrpSpPr>
        <p:cNvPr id="1" name=""/>
        <p:cNvGrpSpPr/>
        <p:nvPr/>
      </p:nvGrpSpPr>
      <p:grpSpPr>
        <a:xfrm>
          <a:off x="0" y="0"/>
          <a:ext cx="0" cy="0"/>
          <a:chOff x="0" y="0"/>
          <a:chExt cx="0" cy="0"/>
        </a:xfrm>
      </p:grpSpPr>
      <p:pic>
        <p:nvPicPr>
          <p:cNvPr id="675" name="EarthandMoon.jpg" descr="EarthandMoon.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76" name="Title Text"/>
          <p:cNvSpPr txBox="1">
            <a:spLocks noGrp="1"/>
          </p:cNvSpPr>
          <p:nvPr>
            <p:ph type="title"/>
          </p:nvPr>
        </p:nvSpPr>
        <p:spPr>
          <a:xfrm>
            <a:off x="5029200" y="1117600"/>
            <a:ext cx="16941800" cy="1701800"/>
          </a:xfrm>
          <a:prstGeom prst="rect">
            <a:avLst/>
          </a:prstGeom>
          <a:effectLst>
            <a:outerShdw blurRad="50800" dist="38100" dir="5400000" rotWithShape="0">
              <a:srgbClr val="000000">
                <a:alpha val="40000"/>
              </a:srgbClr>
            </a:outerShdw>
          </a:effectLst>
        </p:spPr>
        <p:txBody>
          <a:bodyPr/>
          <a:lstStyle>
            <a:lvl1pPr>
              <a:defRPr>
                <a:solidFill>
                  <a:srgbClr val="FFFFFF"/>
                </a:solidFill>
                <a:latin typeface="DejaVu Sans"/>
                <a:ea typeface="DejaVu Sans"/>
                <a:cs typeface="DejaVu Sans"/>
                <a:sym typeface="DejaVu Sans"/>
              </a:defRPr>
            </a:lvl1pPr>
          </a:lstStyle>
          <a:p>
            <a:r>
              <a:t>Title Text</a:t>
            </a:r>
          </a:p>
        </p:txBody>
      </p:sp>
      <p:sp>
        <p:nvSpPr>
          <p:cNvPr id="677" name="Body Level One…"/>
          <p:cNvSpPr txBox="1">
            <a:spLocks noGrp="1"/>
          </p:cNvSpPr>
          <p:nvPr>
            <p:ph type="body" idx="1"/>
          </p:nvPr>
        </p:nvSpPr>
        <p:spPr>
          <a:xfrm>
            <a:off x="2362200" y="2971800"/>
            <a:ext cx="19608800" cy="93726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latin typeface="DejaVu Sans Condensed"/>
                <a:ea typeface="DejaVu Sans Condensed"/>
                <a:cs typeface="DejaVu Sans Condensed"/>
                <a:sym typeface="DejaVu Sans Condensed"/>
              </a:defRPr>
            </a:lvl1pPr>
            <a:lvl2pPr>
              <a:lnSpc>
                <a:spcPct val="100000"/>
              </a:lnSpc>
              <a:defRPr>
                <a:solidFill>
                  <a:srgbClr val="FFFFFF"/>
                </a:solidFill>
                <a:latin typeface="DejaVu Sans Condensed"/>
                <a:ea typeface="DejaVu Sans Condensed"/>
                <a:cs typeface="DejaVu Sans Condensed"/>
                <a:sym typeface="DejaVu Sans Condensed"/>
              </a:defRPr>
            </a:lvl2pPr>
            <a:lvl3pPr>
              <a:lnSpc>
                <a:spcPct val="100000"/>
              </a:lnSpc>
              <a:defRPr>
                <a:solidFill>
                  <a:srgbClr val="FFFFFF"/>
                </a:solidFill>
                <a:latin typeface="DejaVu Sans Condensed"/>
                <a:ea typeface="DejaVu Sans Condensed"/>
                <a:cs typeface="DejaVu Sans Condensed"/>
                <a:sym typeface="DejaVu Sans Condensed"/>
              </a:defRPr>
            </a:lvl3pPr>
            <a:lvl4pPr>
              <a:defRPr>
                <a:solidFill>
                  <a:srgbClr val="FFFFFF"/>
                </a:solidFill>
                <a:latin typeface="DejaVu Sans Condensed"/>
                <a:ea typeface="DejaVu Sans Condensed"/>
                <a:cs typeface="DejaVu Sans Condensed"/>
                <a:sym typeface="DejaVu Sans Condensed"/>
              </a:defRPr>
            </a:lvl4pPr>
            <a:lvl5pPr>
              <a:defRPr>
                <a:solidFill>
                  <a:srgbClr val="FFFFFF"/>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5199790"/>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Scripture">
    <p:spTree>
      <p:nvGrpSpPr>
        <p:cNvPr id="1" name=""/>
        <p:cNvGrpSpPr/>
        <p:nvPr/>
      </p:nvGrpSpPr>
      <p:grpSpPr>
        <a:xfrm>
          <a:off x="0" y="0"/>
          <a:ext cx="0" cy="0"/>
          <a:chOff x="0" y="0"/>
          <a:chExt cx="0" cy="0"/>
        </a:xfrm>
      </p:grpSpPr>
      <p:pic>
        <p:nvPicPr>
          <p:cNvPr id="68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86" name="Title Text"/>
          <p:cNvSpPr txBox="1">
            <a:spLocks noGrp="1"/>
          </p:cNvSpPr>
          <p:nvPr>
            <p:ph type="title"/>
          </p:nvPr>
        </p:nvSpPr>
        <p:spPr>
          <a:xfrm>
            <a:off x="2425700" y="1041400"/>
            <a:ext cx="19545300" cy="1701800"/>
          </a:xfrm>
          <a:prstGeom prst="rect">
            <a:avLst/>
          </a:prstGeom>
          <a:effectLst>
            <a:outerShdw blurRad="50800" dist="38100" dir="5400000" rotWithShape="0">
              <a:srgbClr val="000000">
                <a:alpha val="40000"/>
              </a:srgbClr>
            </a:outerShdw>
          </a:effectLst>
        </p:spPr>
        <p:txBody>
          <a:bodyPr/>
          <a:lstStyle>
            <a:lvl1pPr algn="ctr">
              <a:defRPr>
                <a:solidFill>
                  <a:srgbClr val="FFFFFF"/>
                </a:solidFill>
                <a:latin typeface="DejaVu Sans"/>
                <a:ea typeface="DejaVu Sans"/>
                <a:cs typeface="DejaVu Sans"/>
                <a:sym typeface="DejaVu Sans"/>
              </a:defRPr>
            </a:lvl1pPr>
          </a:lstStyle>
          <a:p>
            <a:r>
              <a:t>Title Text</a:t>
            </a:r>
          </a:p>
        </p:txBody>
      </p:sp>
      <p:sp>
        <p:nvSpPr>
          <p:cNvPr id="687" name="Body Level One…"/>
          <p:cNvSpPr txBox="1">
            <a:spLocks noGrp="1"/>
          </p:cNvSpPr>
          <p:nvPr>
            <p:ph type="body" idx="1"/>
          </p:nvPr>
        </p:nvSpPr>
        <p:spPr>
          <a:xfrm>
            <a:off x="2374900" y="2971800"/>
            <a:ext cx="19545300" cy="85344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latin typeface="DejaVu Sans Condensed"/>
                <a:ea typeface="DejaVu Sans Condensed"/>
                <a:cs typeface="DejaVu Sans Condensed"/>
                <a:sym typeface="DejaVu Sans Condensed"/>
              </a:defRPr>
            </a:lvl1pPr>
            <a:lvl2pPr>
              <a:lnSpc>
                <a:spcPct val="100000"/>
              </a:lnSpc>
              <a:defRPr>
                <a:solidFill>
                  <a:srgbClr val="FFFFFF"/>
                </a:solidFill>
                <a:latin typeface="DejaVu Sans Condensed"/>
                <a:ea typeface="DejaVu Sans Condensed"/>
                <a:cs typeface="DejaVu Sans Condensed"/>
                <a:sym typeface="DejaVu Sans Condensed"/>
              </a:defRPr>
            </a:lvl2pPr>
            <a:lvl3pPr>
              <a:lnSpc>
                <a:spcPct val="100000"/>
              </a:lnSpc>
              <a:defRPr>
                <a:solidFill>
                  <a:srgbClr val="FFFFFF"/>
                </a:solidFill>
                <a:latin typeface="DejaVu Sans Condensed"/>
                <a:ea typeface="DejaVu Sans Condensed"/>
                <a:cs typeface="DejaVu Sans Condensed"/>
                <a:sym typeface="DejaVu Sans Condensed"/>
              </a:defRPr>
            </a:lvl3pPr>
            <a:lvl4pPr>
              <a:defRPr>
                <a:solidFill>
                  <a:srgbClr val="FFFFFF"/>
                </a:solidFill>
                <a:latin typeface="DejaVu Sans Condensed"/>
                <a:ea typeface="DejaVu Sans Condensed"/>
                <a:cs typeface="DejaVu Sans Condensed"/>
                <a:sym typeface="DejaVu Sans Condensed"/>
              </a:defRPr>
            </a:lvl4pPr>
            <a:lvl5pPr>
              <a:defRPr>
                <a:solidFill>
                  <a:srgbClr val="FFFFFF"/>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2719148"/>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1_Astronomy copy 9">
    <p:spTree>
      <p:nvGrpSpPr>
        <p:cNvPr id="1" name=""/>
        <p:cNvGrpSpPr/>
        <p:nvPr/>
      </p:nvGrpSpPr>
      <p:grpSpPr>
        <a:xfrm>
          <a:off x="0" y="0"/>
          <a:ext cx="0" cy="0"/>
          <a:chOff x="0" y="0"/>
          <a:chExt cx="0" cy="0"/>
        </a:xfrm>
      </p:grpSpPr>
      <p:pic>
        <p:nvPicPr>
          <p:cNvPr id="695" name="Comet-likeAstroid.jpg" descr="Comet-likeAstroid.jpg"/>
          <p:cNvPicPr>
            <a:picLocks noChangeAspect="1"/>
          </p:cNvPicPr>
          <p:nvPr/>
        </p:nvPicPr>
        <p:blipFill>
          <a:blip r:embed="rId2"/>
          <a:stretch>
            <a:fillRect/>
          </a:stretch>
        </p:blipFill>
        <p:spPr>
          <a:xfrm>
            <a:off x="0" y="-12700"/>
            <a:ext cx="24384000" cy="13716000"/>
          </a:xfrm>
          <a:prstGeom prst="rect">
            <a:avLst/>
          </a:prstGeom>
          <a:ln w="12700">
            <a:miter lim="400000"/>
          </a:ln>
        </p:spPr>
      </p:pic>
      <p:sp>
        <p:nvSpPr>
          <p:cNvPr id="696" name="Title Text"/>
          <p:cNvSpPr txBox="1">
            <a:spLocks noGrp="1"/>
          </p:cNvSpPr>
          <p:nvPr>
            <p:ph type="title"/>
          </p:nvPr>
        </p:nvSpPr>
        <p:spPr>
          <a:xfrm>
            <a:off x="2374900" y="1181100"/>
            <a:ext cx="19583400" cy="111125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43716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7">
    <p:spTree>
      <p:nvGrpSpPr>
        <p:cNvPr id="1" name=""/>
        <p:cNvGrpSpPr/>
        <p:nvPr/>
      </p:nvGrpSpPr>
      <p:grpSpPr>
        <a:xfrm>
          <a:off x="0" y="0"/>
          <a:ext cx="0" cy="0"/>
          <a:chOff x="0" y="0"/>
          <a:chExt cx="0" cy="0"/>
        </a:xfrm>
      </p:grpSpPr>
      <p:sp>
        <p:nvSpPr>
          <p:cNvPr id="28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81" name="image5.png" descr="image5.png"/>
          <p:cNvPicPr>
            <a:picLocks noChangeAspect="1"/>
          </p:cNvPicPr>
          <p:nvPr/>
        </p:nvPicPr>
        <p:blipFill>
          <a:blip r:embed="rId2"/>
          <a:stretch>
            <a:fillRect/>
          </a:stretch>
        </p:blipFill>
        <p:spPr>
          <a:xfrm>
            <a:off x="15521424" y="10274300"/>
            <a:ext cx="5601430" cy="2566989"/>
          </a:xfrm>
          <a:prstGeom prst="rect">
            <a:avLst/>
          </a:prstGeom>
        </p:spPr>
      </p:pic>
      <p:sp>
        <p:nvSpPr>
          <p:cNvPr id="28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83" name="Body Level One…"/>
          <p:cNvSpPr txBox="1">
            <a:spLocks noGrp="1"/>
          </p:cNvSpPr>
          <p:nvPr>
            <p:ph type="body" idx="1"/>
          </p:nvPr>
        </p:nvSpPr>
        <p:spPr>
          <a:xfrm>
            <a:off x="1219358" y="3200406"/>
            <a:ext cx="21948460" cy="10515594"/>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704"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5" name="Title Text"/>
          <p:cNvSpPr txBox="1">
            <a:spLocks noGrp="1"/>
          </p:cNvSpPr>
          <p:nvPr>
            <p:ph type="title"/>
          </p:nvPr>
        </p:nvSpPr>
        <p:spPr>
          <a:xfrm>
            <a:off x="2387600" y="1066800"/>
            <a:ext cx="19596100" cy="1701800"/>
          </a:xfrm>
          <a:prstGeom prst="rect">
            <a:avLst/>
          </a:prstGeom>
          <a:effectLst>
            <a:outerShdw blurRad="50800" dist="38100" dir="5400000" rotWithShape="0">
              <a:srgbClr val="000000">
                <a:alpha val="40000"/>
              </a:srgbClr>
            </a:outerShdw>
          </a:effectLst>
        </p:spPr>
        <p:txBody>
          <a:bodyPr/>
          <a:lstStyle>
            <a:lvl1pPr algn="ctr">
              <a:defRPr>
                <a:solidFill>
                  <a:srgbClr val="74A7FE"/>
                </a:solidFill>
                <a:latin typeface="DejaVu Sans"/>
                <a:ea typeface="DejaVu Sans"/>
                <a:cs typeface="DejaVu Sans"/>
                <a:sym typeface="DejaVu Sans"/>
              </a:defRPr>
            </a:lvl1pPr>
          </a:lstStyle>
          <a:p>
            <a:r>
              <a:t>Title Text</a:t>
            </a:r>
          </a:p>
        </p:txBody>
      </p:sp>
      <p:sp>
        <p:nvSpPr>
          <p:cNvPr id="706" name="Body Level One…"/>
          <p:cNvSpPr txBox="1">
            <a:spLocks noGrp="1"/>
          </p:cNvSpPr>
          <p:nvPr>
            <p:ph type="body" idx="1"/>
          </p:nvPr>
        </p:nvSpPr>
        <p:spPr>
          <a:xfrm>
            <a:off x="2387600" y="2971800"/>
            <a:ext cx="19494500" cy="9385300"/>
          </a:xfrm>
          <a:prstGeom prst="rect">
            <a:avLst/>
          </a:prstGeom>
          <a:effectLst>
            <a:outerShdw blurRad="50800" dist="38100" dir="5400000" rotWithShape="0">
              <a:srgbClr val="000000">
                <a:alpha val="40000"/>
              </a:srgbClr>
            </a:outerShdw>
          </a:effectLst>
        </p:spPr>
        <p:txBody>
          <a:bodyPr/>
          <a:lstStyle>
            <a:lvl1pPr marL="952500" indent="-952500">
              <a:lnSpc>
                <a:spcPct val="100000"/>
              </a:lnSpc>
              <a:spcBef>
                <a:spcPts val="2000"/>
              </a:spcBef>
              <a:buSzPct val="125000"/>
              <a:buChar char="•"/>
              <a:defRPr>
                <a:solidFill>
                  <a:srgbClr val="FFFFFF"/>
                </a:solidFill>
                <a:latin typeface="DejaVu Sans Condensed"/>
                <a:ea typeface="DejaVu Sans Condensed"/>
                <a:cs typeface="DejaVu Sans Condensed"/>
                <a:sym typeface="DejaVu Sans Condensed"/>
              </a:defRPr>
            </a:lvl1pPr>
            <a:lvl2pPr marL="952500" indent="-952500">
              <a:lnSpc>
                <a:spcPct val="100000"/>
              </a:lnSpc>
              <a:spcBef>
                <a:spcPts val="2000"/>
              </a:spcBef>
              <a:buSzPct val="125000"/>
              <a:buChar char="•"/>
              <a:defRPr>
                <a:solidFill>
                  <a:srgbClr val="FFFFFF"/>
                </a:solidFill>
                <a:latin typeface="DejaVu Sans Condensed"/>
                <a:ea typeface="DejaVu Sans Condensed"/>
                <a:cs typeface="DejaVu Sans Condensed"/>
                <a:sym typeface="DejaVu Sans Condensed"/>
              </a:defRPr>
            </a:lvl2pPr>
            <a:lvl3pPr marL="952500" indent="-952500">
              <a:lnSpc>
                <a:spcPct val="100000"/>
              </a:lnSpc>
              <a:spcBef>
                <a:spcPts val="2000"/>
              </a:spcBef>
              <a:buSzPct val="125000"/>
              <a:buChar char="•"/>
              <a:defRPr>
                <a:solidFill>
                  <a:srgbClr val="FFFFFF"/>
                </a:solidFill>
                <a:latin typeface="DejaVu Sans Condensed"/>
                <a:ea typeface="DejaVu Sans Condensed"/>
                <a:cs typeface="DejaVu Sans Condensed"/>
                <a:sym typeface="DejaVu Sans Condensed"/>
              </a:defRPr>
            </a:lvl3pPr>
            <a:lvl4pPr marL="952500" indent="-952500">
              <a:spcBef>
                <a:spcPts val="2000"/>
              </a:spcBef>
              <a:buSzPct val="125000"/>
              <a:buChar char="•"/>
              <a:defRPr>
                <a:solidFill>
                  <a:srgbClr val="FFFFFF"/>
                </a:solidFill>
                <a:latin typeface="DejaVu Sans Condensed"/>
                <a:ea typeface="DejaVu Sans Condensed"/>
                <a:cs typeface="DejaVu Sans Condensed"/>
                <a:sym typeface="DejaVu Sans Condensed"/>
              </a:defRPr>
            </a:lvl4pPr>
            <a:lvl5pPr marL="952500" indent="-952500">
              <a:spcBef>
                <a:spcPts val="2000"/>
              </a:spcBef>
              <a:buSzPct val="125000"/>
              <a:buChar char="•"/>
              <a:defRPr>
                <a:solidFill>
                  <a:srgbClr val="FFFFFF"/>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0113825"/>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1_Astronomy copy">
    <p:spTree>
      <p:nvGrpSpPr>
        <p:cNvPr id="1" name=""/>
        <p:cNvGrpSpPr/>
        <p:nvPr/>
      </p:nvGrpSpPr>
      <p:grpSpPr>
        <a:xfrm>
          <a:off x="0" y="0"/>
          <a:ext cx="0" cy="0"/>
          <a:chOff x="0" y="0"/>
          <a:chExt cx="0" cy="0"/>
        </a:xfrm>
      </p:grpSpPr>
      <p:pic>
        <p:nvPicPr>
          <p:cNvPr id="714"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15" name="Title Text"/>
          <p:cNvSpPr txBox="1">
            <a:spLocks noGrp="1"/>
          </p:cNvSpPr>
          <p:nvPr>
            <p:ph type="title"/>
          </p:nvPr>
        </p:nvSpPr>
        <p:spPr>
          <a:xfrm>
            <a:off x="2451100" y="1384300"/>
            <a:ext cx="19519900" cy="109093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7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6318714"/>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1_Default - Black copy 2">
    <p:spTree>
      <p:nvGrpSpPr>
        <p:cNvPr id="1" name=""/>
        <p:cNvGrpSpPr/>
        <p:nvPr/>
      </p:nvGrpSpPr>
      <p:grpSpPr>
        <a:xfrm>
          <a:off x="0" y="0"/>
          <a:ext cx="0" cy="0"/>
          <a:chOff x="0" y="0"/>
          <a:chExt cx="0" cy="0"/>
        </a:xfrm>
      </p:grpSpPr>
      <p:sp>
        <p:nvSpPr>
          <p:cNvPr id="723"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ctr" defTabSz="914400">
              <a:defRPr sz="5600">
                <a:uFill>
                  <a:solidFill>
                    <a:srgbClr val="000000"/>
                  </a:solidFill>
                </a:uFill>
                <a:latin typeface="+mn-lt"/>
                <a:ea typeface="+mn-ea"/>
                <a:cs typeface="+mn-cs"/>
                <a:sym typeface="Gill Sans"/>
              </a:defRPr>
            </a:lvl1pPr>
          </a:lstStyle>
          <a:p>
            <a:r>
              <a:t>TitleAndActionSafe</a:t>
            </a:r>
          </a:p>
        </p:txBody>
      </p:sp>
      <p:sp>
        <p:nvSpPr>
          <p:cNvPr id="72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5708993"/>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731"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732"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FFFFFF"/>
                </a:solidFill>
                <a:latin typeface="Helvetica Light"/>
                <a:ea typeface="Helvetica Light"/>
                <a:cs typeface="Helvetica Light"/>
                <a:sym typeface="Helvetica Light"/>
              </a:defRPr>
            </a:lvl1pPr>
            <a:lvl2pPr indent="228600" algn="ctr">
              <a:lnSpc>
                <a:spcPct val="100000"/>
              </a:lnSpc>
              <a:defRPr sz="4400">
                <a:solidFill>
                  <a:srgbClr val="FFFFFF"/>
                </a:solidFill>
                <a:latin typeface="Helvetica Light"/>
                <a:ea typeface="Helvetica Light"/>
                <a:cs typeface="Helvetica Light"/>
                <a:sym typeface="Helvetica Light"/>
              </a:defRPr>
            </a:lvl2pPr>
            <a:lvl3pPr indent="457200" algn="ctr">
              <a:lnSpc>
                <a:spcPct val="100000"/>
              </a:lnSpc>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33"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923219333"/>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Default - 11_Title and Content copy 1">
    <p:spTree>
      <p:nvGrpSpPr>
        <p:cNvPr id="1" name=""/>
        <p:cNvGrpSpPr/>
        <p:nvPr/>
      </p:nvGrpSpPr>
      <p:grpSpPr>
        <a:xfrm>
          <a:off x="0" y="0"/>
          <a:ext cx="0" cy="0"/>
          <a:chOff x="0" y="0"/>
          <a:chExt cx="0" cy="0"/>
        </a:xfrm>
      </p:grpSpPr>
      <p:pic>
        <p:nvPicPr>
          <p:cNvPr id="740"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838898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pic>
        <p:nvPicPr>
          <p:cNvPr id="748" name="GettyImages-500807476-small.jpg" descr="GettyImages-500807476-small.jpg"/>
          <p:cNvPicPr>
            <a:picLocks noChangeAspect="1"/>
          </p:cNvPicPr>
          <p:nvPr/>
        </p:nvPicPr>
        <p:blipFill>
          <a:blip r:embed="rId2"/>
          <a:stretch>
            <a:fillRect/>
          </a:stretch>
        </p:blipFill>
        <p:spPr>
          <a:xfrm>
            <a:off x="-184642" y="-1394102"/>
            <a:ext cx="24753284" cy="16504204"/>
          </a:xfrm>
          <a:prstGeom prst="rect">
            <a:avLst/>
          </a:prstGeom>
          <a:ln w="12700">
            <a:miter lim="400000"/>
          </a:ln>
        </p:spPr>
      </p:pic>
      <p:sp>
        <p:nvSpPr>
          <p:cNvPr id="749"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406461303"/>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_Title &amp; Subtitle copy 5">
    <p:spTree>
      <p:nvGrpSpPr>
        <p:cNvPr id="1" name=""/>
        <p:cNvGrpSpPr/>
        <p:nvPr/>
      </p:nvGrpSpPr>
      <p:grpSpPr>
        <a:xfrm>
          <a:off x="0" y="0"/>
          <a:ext cx="0" cy="0"/>
          <a:chOff x="0" y="0"/>
          <a:chExt cx="0" cy="0"/>
        </a:xfrm>
      </p:grpSpPr>
      <p:sp>
        <p:nvSpPr>
          <p:cNvPr id="75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57"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5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7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3425432"/>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pic>
        <p:nvPicPr>
          <p:cNvPr id="766"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
        <p:nvSpPr>
          <p:cNvPr id="7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870572682"/>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solidFill>
          <a:srgbClr val="000000"/>
        </a:soli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775"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44358023"/>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4227006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8">
    <p:spTree>
      <p:nvGrpSpPr>
        <p:cNvPr id="1" name=""/>
        <p:cNvGrpSpPr/>
        <p:nvPr/>
      </p:nvGrpSpPr>
      <p:grpSpPr>
        <a:xfrm>
          <a:off x="0" y="0"/>
          <a:ext cx="0" cy="0"/>
          <a:chOff x="0" y="0"/>
          <a:chExt cx="0" cy="0"/>
        </a:xfrm>
      </p:grpSpPr>
      <p:sp>
        <p:nvSpPr>
          <p:cNvPr id="291"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2"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9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lvl1pPr>
            <a:lvl2pPr marL="914300" indent="0">
              <a:buNone/>
              <a:defRPr sz="3600"/>
            </a:lvl2pPr>
            <a:lvl3pPr marL="1828600" indent="0">
              <a:buNone/>
              <a:defRPr sz="3200"/>
            </a:lvl3pPr>
            <a:lvl4pPr marL="2742900" indent="0">
              <a:buNone/>
              <a:defRPr sz="2800"/>
            </a:lvl4pPr>
            <a:lvl5pPr marL="3657200" indent="0">
              <a:buNone/>
              <a:defRPr sz="2800"/>
            </a:lvl5pPr>
            <a:lvl6pPr marL="4571500" indent="0">
              <a:buNone/>
              <a:defRPr sz="2800"/>
            </a:lvl6pPr>
            <a:lvl7pPr marL="5485798" indent="0">
              <a:buNone/>
              <a:defRPr sz="2800"/>
            </a:lvl7pPr>
            <a:lvl8pPr marL="6400094" indent="0">
              <a:buNone/>
              <a:defRPr sz="2800"/>
            </a:lvl8pPr>
            <a:lvl9pPr marL="7314398" indent="0">
              <a:buNone/>
              <a:defRPr sz="28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4466519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11"/>
            <a:ext cx="10769600" cy="906145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11"/>
            <a:ext cx="10769600" cy="906145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10027891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4800" b="1"/>
            </a:lvl1pPr>
            <a:lvl2pPr marL="914300" indent="0">
              <a:buNone/>
              <a:defRPr sz="4000" b="1"/>
            </a:lvl2pPr>
            <a:lvl3pPr marL="1828600" indent="0">
              <a:buNone/>
              <a:defRPr sz="3600" b="1"/>
            </a:lvl3pPr>
            <a:lvl4pPr marL="2742900" indent="0">
              <a:buNone/>
              <a:defRPr sz="3200" b="1"/>
            </a:lvl4pPr>
            <a:lvl5pPr marL="3657200" indent="0">
              <a:buNone/>
              <a:defRPr sz="3200" b="1"/>
            </a:lvl5pPr>
            <a:lvl6pPr marL="4571500" indent="0">
              <a:buNone/>
              <a:defRPr sz="3200" b="1"/>
            </a:lvl6pPr>
            <a:lvl7pPr marL="5485798" indent="0">
              <a:buNone/>
              <a:defRPr sz="3200" b="1"/>
            </a:lvl7pPr>
            <a:lvl8pPr marL="6400094" indent="0">
              <a:buNone/>
              <a:defRPr sz="3200" b="1"/>
            </a:lvl8pPr>
            <a:lvl9pPr marL="7314398"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4800" b="1"/>
            </a:lvl1pPr>
            <a:lvl2pPr marL="914300" indent="0">
              <a:buNone/>
              <a:defRPr sz="4000" b="1"/>
            </a:lvl2pPr>
            <a:lvl3pPr marL="1828600" indent="0">
              <a:buNone/>
              <a:defRPr sz="3600" b="1"/>
            </a:lvl3pPr>
            <a:lvl4pPr marL="2742900" indent="0">
              <a:buNone/>
              <a:defRPr sz="3200" b="1"/>
            </a:lvl4pPr>
            <a:lvl5pPr marL="3657200" indent="0">
              <a:buNone/>
              <a:defRPr sz="3200" b="1"/>
            </a:lvl5pPr>
            <a:lvl6pPr marL="4571500" indent="0">
              <a:buNone/>
              <a:defRPr sz="3200" b="1"/>
            </a:lvl6pPr>
            <a:lvl7pPr marL="5485798" indent="0">
              <a:buNone/>
              <a:defRPr sz="3200" b="1"/>
            </a:lvl7pPr>
            <a:lvl8pPr marL="6400094" indent="0">
              <a:buNone/>
              <a:defRPr sz="3200" b="1"/>
            </a:lvl8pPr>
            <a:lvl9pPr marL="7314398"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7885956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6952623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6022803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3467" y="54611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2800"/>
            </a:lvl1pPr>
            <a:lvl2pPr marL="914300" indent="0">
              <a:buNone/>
              <a:defRPr sz="2400"/>
            </a:lvl2pPr>
            <a:lvl3pPr marL="1828600" indent="0">
              <a:buNone/>
              <a:defRPr sz="2000"/>
            </a:lvl3pPr>
            <a:lvl4pPr marL="2742900" indent="0">
              <a:buNone/>
              <a:defRPr sz="1800"/>
            </a:lvl4pPr>
            <a:lvl5pPr marL="3657200" indent="0">
              <a:buNone/>
              <a:defRPr sz="1800"/>
            </a:lvl5pPr>
            <a:lvl6pPr marL="4571500" indent="0">
              <a:buNone/>
              <a:defRPr sz="1800"/>
            </a:lvl6pPr>
            <a:lvl7pPr marL="5485798" indent="0">
              <a:buNone/>
              <a:defRPr sz="1800"/>
            </a:lvl7pPr>
            <a:lvl8pPr marL="6400094" indent="0">
              <a:buNone/>
              <a:defRPr sz="1800"/>
            </a:lvl8pPr>
            <a:lvl9pPr marL="7314398" indent="0">
              <a:buNone/>
              <a:defRPr sz="18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58776018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6400"/>
            </a:lvl1pPr>
            <a:lvl2pPr marL="914300" indent="0">
              <a:buNone/>
              <a:defRPr sz="5600"/>
            </a:lvl2pPr>
            <a:lvl3pPr marL="1828600" indent="0">
              <a:buNone/>
              <a:defRPr sz="4800"/>
            </a:lvl3pPr>
            <a:lvl4pPr marL="2742900" indent="0">
              <a:buNone/>
              <a:defRPr sz="4000"/>
            </a:lvl4pPr>
            <a:lvl5pPr marL="3657200" indent="0">
              <a:buNone/>
              <a:defRPr sz="4000"/>
            </a:lvl5pPr>
            <a:lvl6pPr marL="4571500" indent="0">
              <a:buNone/>
              <a:defRPr sz="4000"/>
            </a:lvl6pPr>
            <a:lvl7pPr marL="5485798" indent="0">
              <a:buNone/>
              <a:defRPr sz="4000"/>
            </a:lvl7pPr>
            <a:lvl8pPr marL="6400094" indent="0">
              <a:buNone/>
              <a:defRPr sz="4000"/>
            </a:lvl8pPr>
            <a:lvl9pPr marL="7314398" indent="0">
              <a:buNone/>
              <a:defRPr sz="4000"/>
            </a:lvl9pPr>
          </a:lstStyle>
          <a:p>
            <a:pPr lvl="0"/>
            <a:endParaRPr lang="en-US" noProof="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800"/>
            </a:lvl1pPr>
            <a:lvl2pPr marL="914300" indent="0">
              <a:buNone/>
              <a:defRPr sz="2400"/>
            </a:lvl2pPr>
            <a:lvl3pPr marL="1828600" indent="0">
              <a:buNone/>
              <a:defRPr sz="2000"/>
            </a:lvl3pPr>
            <a:lvl4pPr marL="2742900" indent="0">
              <a:buNone/>
              <a:defRPr sz="1800"/>
            </a:lvl4pPr>
            <a:lvl5pPr marL="3657200" indent="0">
              <a:buNone/>
              <a:defRPr sz="1800"/>
            </a:lvl5pPr>
            <a:lvl6pPr marL="4571500" indent="0">
              <a:buNone/>
              <a:defRPr sz="1800"/>
            </a:lvl6pPr>
            <a:lvl7pPr marL="5485798" indent="0">
              <a:buNone/>
              <a:defRPr sz="1800"/>
            </a:lvl7pPr>
            <a:lvl8pPr marL="6400094" indent="0">
              <a:buNone/>
              <a:defRPr sz="1800"/>
            </a:lvl8pPr>
            <a:lvl9pPr marL="7314398" indent="0">
              <a:buNone/>
              <a:defRPr sz="18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1641768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308717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9588005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914300" indent="0" algn="ctr">
              <a:buNone/>
              <a:defRPr/>
            </a:lvl2pPr>
            <a:lvl3pPr marL="1828600" indent="0" algn="ctr">
              <a:buNone/>
              <a:defRPr/>
            </a:lvl3pPr>
            <a:lvl4pPr marL="2742900" indent="0" algn="ctr">
              <a:buNone/>
              <a:defRPr/>
            </a:lvl4pPr>
            <a:lvl5pPr marL="3657200" indent="0" algn="ctr">
              <a:buNone/>
              <a:defRPr/>
            </a:lvl5pPr>
            <a:lvl6pPr marL="4571500" indent="0" algn="ctr">
              <a:buNone/>
              <a:defRPr/>
            </a:lvl6pPr>
            <a:lvl7pPr marL="5485798" indent="0" algn="ctr">
              <a:buNone/>
              <a:defRPr/>
            </a:lvl7pPr>
            <a:lvl8pPr marL="6400094" indent="0" algn="ctr">
              <a:buNone/>
              <a:defRPr/>
            </a:lvl8pPr>
            <a:lvl9pPr marL="731439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575142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9">
    <p:spTree>
      <p:nvGrpSpPr>
        <p:cNvPr id="1" name=""/>
        <p:cNvGrpSpPr/>
        <p:nvPr/>
      </p:nvGrpSpPr>
      <p:grpSpPr>
        <a:xfrm>
          <a:off x="0" y="0"/>
          <a:ext cx="0" cy="0"/>
          <a:chOff x="0" y="0"/>
          <a:chExt cx="0" cy="0"/>
        </a:xfrm>
      </p:grpSpPr>
      <p:sp>
        <p:nvSpPr>
          <p:cNvPr id="30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03" name="image5.png" descr="image5.png"/>
          <p:cNvPicPr>
            <a:picLocks noChangeAspect="1"/>
          </p:cNvPicPr>
          <p:nvPr/>
        </p:nvPicPr>
        <p:blipFill>
          <a:blip r:embed="rId2"/>
          <a:stretch>
            <a:fillRect/>
          </a:stretch>
        </p:blipFill>
        <p:spPr>
          <a:xfrm>
            <a:off x="15521455" y="10274300"/>
            <a:ext cx="5601430" cy="2566989"/>
          </a:xfrm>
          <a:prstGeom prst="rect">
            <a:avLst/>
          </a:prstGeom>
        </p:spPr>
      </p:pic>
      <p:sp>
        <p:nvSpPr>
          <p:cNvPr id="30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0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3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1" name="Title Text"/>
          <p:cNvSpPr txBox="1">
            <a:spLocks noGrp="1"/>
          </p:cNvSpPr>
          <p:nvPr>
            <p:ph type="title"/>
          </p:nvPr>
        </p:nvSpPr>
        <p:spPr>
          <a:xfrm>
            <a:off x="1778000" y="1384300"/>
            <a:ext cx="20828000" cy="88265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32" name="Body Level One…"/>
          <p:cNvSpPr txBox="1">
            <a:spLocks noGrp="1"/>
          </p:cNvSpPr>
          <p:nvPr>
            <p:ph type="body" sz="quarter" idx="1"/>
          </p:nvPr>
        </p:nvSpPr>
        <p:spPr>
          <a:xfrm>
            <a:off x="1752600" y="10198100"/>
            <a:ext cx="20866100" cy="1689100"/>
          </a:xfrm>
          <a:prstGeom prst="rect">
            <a:avLst/>
          </a:prstGeom>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0">
    <p:spTree>
      <p:nvGrpSpPr>
        <p:cNvPr id="1" name=""/>
        <p:cNvGrpSpPr/>
        <p:nvPr/>
      </p:nvGrpSpPr>
      <p:grpSpPr>
        <a:xfrm>
          <a:off x="0" y="0"/>
          <a:ext cx="0" cy="0"/>
          <a:chOff x="0" y="0"/>
          <a:chExt cx="0" cy="0"/>
        </a:xfrm>
      </p:grpSpPr>
      <p:sp>
        <p:nvSpPr>
          <p:cNvPr id="31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14" name="image5.png" descr="image5.png"/>
          <p:cNvPicPr>
            <a:picLocks noChangeAspect="1"/>
          </p:cNvPicPr>
          <p:nvPr/>
        </p:nvPicPr>
        <p:blipFill>
          <a:blip r:embed="rId2"/>
          <a:stretch>
            <a:fillRect/>
          </a:stretch>
        </p:blipFill>
        <p:spPr>
          <a:xfrm>
            <a:off x="15521444" y="10274300"/>
            <a:ext cx="5601430" cy="2566989"/>
          </a:xfrm>
          <a:prstGeom prst="rect">
            <a:avLst/>
          </a:prstGeom>
        </p:spPr>
      </p:pic>
      <p:sp>
        <p:nvSpPr>
          <p:cNvPr id="31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1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1">
    <p:spTree>
      <p:nvGrpSpPr>
        <p:cNvPr id="1" name=""/>
        <p:cNvGrpSpPr/>
        <p:nvPr/>
      </p:nvGrpSpPr>
      <p:grpSpPr>
        <a:xfrm>
          <a:off x="0" y="0"/>
          <a:ext cx="0" cy="0"/>
          <a:chOff x="0" y="0"/>
          <a:chExt cx="0" cy="0"/>
        </a:xfrm>
      </p:grpSpPr>
      <p:sp>
        <p:nvSpPr>
          <p:cNvPr id="32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25" name="image5.png" descr="image5.png"/>
          <p:cNvPicPr>
            <a:picLocks noChangeAspect="1"/>
          </p:cNvPicPr>
          <p:nvPr/>
        </p:nvPicPr>
        <p:blipFill>
          <a:blip r:embed="rId2"/>
          <a:stretch>
            <a:fillRect/>
          </a:stretch>
        </p:blipFill>
        <p:spPr>
          <a:xfrm>
            <a:off x="15521469" y="10274300"/>
            <a:ext cx="5601430" cy="2566989"/>
          </a:xfrm>
          <a:prstGeom prst="rect">
            <a:avLst/>
          </a:prstGeom>
        </p:spPr>
      </p:pic>
      <p:sp>
        <p:nvSpPr>
          <p:cNvPr id="32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2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3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36" name="image5.png" descr="image5.png"/>
          <p:cNvPicPr>
            <a:picLocks noChangeAspect="1"/>
          </p:cNvPicPr>
          <p:nvPr/>
        </p:nvPicPr>
        <p:blipFill>
          <a:blip r:embed="rId2"/>
          <a:stretch>
            <a:fillRect/>
          </a:stretch>
        </p:blipFill>
        <p:spPr>
          <a:xfrm>
            <a:off x="15521435" y="10274300"/>
            <a:ext cx="5601430" cy="2566989"/>
          </a:xfrm>
          <a:prstGeom prst="rect">
            <a:avLst/>
          </a:prstGeom>
        </p:spPr>
      </p:pic>
      <p:sp>
        <p:nvSpPr>
          <p:cNvPr id="33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3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3">
    <p:spTree>
      <p:nvGrpSpPr>
        <p:cNvPr id="1" name=""/>
        <p:cNvGrpSpPr/>
        <p:nvPr/>
      </p:nvGrpSpPr>
      <p:grpSpPr>
        <a:xfrm>
          <a:off x="0" y="0"/>
          <a:ext cx="0" cy="0"/>
          <a:chOff x="0" y="0"/>
          <a:chExt cx="0" cy="0"/>
        </a:xfrm>
      </p:grpSpPr>
      <p:sp>
        <p:nvSpPr>
          <p:cNvPr id="3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47" name="image5.png" descr="image5.png"/>
          <p:cNvPicPr>
            <a:picLocks noChangeAspect="1"/>
          </p:cNvPicPr>
          <p:nvPr/>
        </p:nvPicPr>
        <p:blipFill>
          <a:blip r:embed="rId2"/>
          <a:stretch>
            <a:fillRect/>
          </a:stretch>
        </p:blipFill>
        <p:spPr>
          <a:xfrm>
            <a:off x="15521421" y="10274300"/>
            <a:ext cx="5601430" cy="2566989"/>
          </a:xfrm>
          <a:prstGeom prst="rect">
            <a:avLst/>
          </a:prstGeom>
        </p:spPr>
      </p:pic>
      <p:sp>
        <p:nvSpPr>
          <p:cNvPr id="34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57" name="image4.png" descr="image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58"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59" name="Title Text"/>
          <p:cNvSpPr txBox="1">
            <a:spLocks noGrp="1"/>
          </p:cNvSpPr>
          <p:nvPr>
            <p:ph type="title"/>
          </p:nvPr>
        </p:nvSpPr>
        <p:spPr>
          <a:xfrm>
            <a:off x="1739900" y="355600"/>
            <a:ext cx="20904200" cy="3441700"/>
          </a:xfrm>
          <a:prstGeom prst="rect">
            <a:avLst/>
          </a:prstGeom>
          <a:effectLst/>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3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6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74"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5"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6"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3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4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pic>
        <p:nvPicPr>
          <p:cNvPr id="414"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4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1" name="Body Level One…"/>
          <p:cNvSpPr txBox="1">
            <a:spLocks noGrp="1"/>
          </p:cNvSpPr>
          <p:nvPr>
            <p:ph type="body" idx="1"/>
          </p:nvPr>
        </p:nvSpPr>
        <p:spPr>
          <a:xfrm>
            <a:off x="1765528" y="1346200"/>
            <a:ext cx="20868819" cy="10541001"/>
          </a:xfrm>
          <a:prstGeom prst="rect">
            <a:avLst/>
          </a:prstGeom>
          <a:ln w="9525">
            <a:round/>
          </a:ln>
        </p:spPr>
        <p:txBody>
          <a:bodyPr>
            <a:noAutofit/>
          </a:bodyPr>
          <a:lstStyle>
            <a:lvl1pPr defTabSz="914400">
              <a:defRPr>
                <a:uFill>
                  <a:solidFill>
                    <a:srgbClr val="E2DEAB"/>
                  </a:solidFill>
                </a:uFill>
              </a:defRPr>
            </a:lvl1pPr>
            <a:lvl2pPr defTabSz="914400">
              <a:defRPr>
                <a:uFill>
                  <a:solidFill>
                    <a:srgbClr val="E2DEAB"/>
                  </a:solidFill>
                </a:uFill>
              </a:defRPr>
            </a:lvl2pPr>
            <a:lvl3pPr defTabSz="914400">
              <a:defRPr>
                <a:uFill>
                  <a:solidFill>
                    <a:srgbClr val="E2DEAB"/>
                  </a:solidFill>
                </a:uFill>
              </a:defRPr>
            </a:lvl3pPr>
            <a:lvl4pPr defTabSz="914400">
              <a:defRPr>
                <a:uFill>
                  <a:solidFill>
                    <a:srgbClr val="E2DEAB"/>
                  </a:solidFill>
                </a:uFill>
              </a:defRPr>
            </a:lvl4pPr>
            <a:lvl5pPr defTabSz="914400">
              <a:defRPr>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422"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430" name="hardgrunge-3.jpg" descr="hardgrung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31" name="Title Text"/>
          <p:cNvSpPr txBox="1">
            <a:spLocks noGrp="1"/>
          </p:cNvSpPr>
          <p:nvPr>
            <p:ph type="title"/>
          </p:nvPr>
        </p:nvSpPr>
        <p:spPr>
          <a:xfrm>
            <a:off x="1778000" y="1384300"/>
            <a:ext cx="20828000" cy="8826500"/>
          </a:xfrm>
          <a:prstGeom prst="rect">
            <a:avLst/>
          </a:prstGeom>
        </p:spPr>
        <p:txBody>
          <a:bodyPr/>
          <a:lstStyle>
            <a:lvl1pPr algn="l">
              <a:defRPr sz="7200">
                <a:solidFill>
                  <a:srgbClr val="EBEBEB"/>
                </a:solidFill>
                <a:latin typeface="DejaVu Sans Condensed"/>
                <a:ea typeface="DejaVu Sans Condensed"/>
                <a:cs typeface="DejaVu Sans Condensed"/>
                <a:sym typeface="DejaVu Sans Condensed"/>
              </a:defRPr>
            </a:lvl1pPr>
          </a:lstStyle>
          <a:p>
            <a:r>
              <a:t>Title Text</a:t>
            </a:r>
          </a:p>
        </p:txBody>
      </p:sp>
      <p:sp>
        <p:nvSpPr>
          <p:cNvPr id="432" name="Body Level One…"/>
          <p:cNvSpPr txBox="1">
            <a:spLocks noGrp="1"/>
          </p:cNvSpPr>
          <p:nvPr>
            <p:ph type="body" sz="quarter" idx="1"/>
          </p:nvPr>
        </p:nvSpPr>
        <p:spPr>
          <a:xfrm>
            <a:off x="1752600" y="10198100"/>
            <a:ext cx="20866100" cy="1689100"/>
          </a:xfrm>
          <a:prstGeom prst="rect">
            <a:avLst/>
          </a:prstGeom>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4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441" name="image5.png" descr="image5.png"/>
          <p:cNvPicPr>
            <a:picLocks noChangeAspect="1"/>
          </p:cNvPicPr>
          <p:nvPr/>
        </p:nvPicPr>
        <p:blipFill>
          <a:blip r:embed="rId2"/>
          <a:stretch>
            <a:fillRect/>
          </a:stretch>
        </p:blipFill>
        <p:spPr>
          <a:xfrm>
            <a:off x="15521762" y="10274300"/>
            <a:ext cx="5601430" cy="2566989"/>
          </a:xfrm>
          <a:prstGeom prst="rect">
            <a:avLst/>
          </a:prstGeom>
        </p:spPr>
      </p:pic>
      <p:sp>
        <p:nvSpPr>
          <p:cNvPr id="44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4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451" name="image6.png" descr="image6.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5">
    <p:spTree>
      <p:nvGrpSpPr>
        <p:cNvPr id="1" name=""/>
        <p:cNvGrpSpPr/>
        <p:nvPr/>
      </p:nvGrpSpPr>
      <p:grpSpPr>
        <a:xfrm>
          <a:off x="0" y="0"/>
          <a:ext cx="0" cy="0"/>
          <a:chOff x="0" y="0"/>
          <a:chExt cx="0" cy="0"/>
        </a:xfrm>
      </p:grpSpPr>
      <p:sp>
        <p:nvSpPr>
          <p:cNvPr id="45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460"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61"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46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470"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4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493"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9"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508"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09"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510"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pic>
        <p:nvPicPr>
          <p:cNvPr id="518" name="12_KingdomChronicles_VBS.jpg" descr="12_KingdomChronicles_VBS.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6">
    <p:spTree>
      <p:nvGrpSpPr>
        <p:cNvPr id="1" name=""/>
        <p:cNvGrpSpPr/>
        <p:nvPr/>
      </p:nvGrpSpPr>
      <p:grpSpPr>
        <a:xfrm>
          <a:off x="0" y="0"/>
          <a:ext cx="0" cy="0"/>
          <a:chOff x="0" y="0"/>
          <a:chExt cx="0" cy="0"/>
        </a:xfrm>
      </p:grpSpPr>
      <p:sp>
        <p:nvSpPr>
          <p:cNvPr id="52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27"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28"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53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37" name="image5.png" descr="image5.png"/>
          <p:cNvPicPr>
            <a:picLocks noChangeAspect="1"/>
          </p:cNvPicPr>
          <p:nvPr/>
        </p:nvPicPr>
        <p:blipFill>
          <a:blip r:embed="rId2"/>
          <a:stretch>
            <a:fillRect/>
          </a:stretch>
        </p:blipFill>
        <p:spPr>
          <a:xfrm>
            <a:off x="15521756" y="10274300"/>
            <a:ext cx="5601430" cy="2566989"/>
          </a:xfrm>
          <a:prstGeom prst="rect">
            <a:avLst/>
          </a:prstGeom>
        </p:spPr>
      </p:pic>
      <p:sp>
        <p:nvSpPr>
          <p:cNvPr id="5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3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48"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5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9"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5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lank copy 4">
    <p:spTree>
      <p:nvGrpSpPr>
        <p:cNvPr id="1" name=""/>
        <p:cNvGrpSpPr/>
        <p:nvPr/>
      </p:nvGrpSpPr>
      <p:grpSpPr>
        <a:xfrm>
          <a:off x="0" y="0"/>
          <a:ext cx="0" cy="0"/>
          <a:chOff x="0" y="0"/>
          <a:chExt cx="0" cy="0"/>
        </a:xfrm>
      </p:grpSpPr>
      <p:sp>
        <p:nvSpPr>
          <p:cNvPr id="5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8">
    <p:spTree>
      <p:nvGrpSpPr>
        <p:cNvPr id="1" name=""/>
        <p:cNvGrpSpPr/>
        <p:nvPr/>
      </p:nvGrpSpPr>
      <p:grpSpPr>
        <a:xfrm>
          <a:off x="0" y="0"/>
          <a:ext cx="0" cy="0"/>
          <a:chOff x="0" y="0"/>
          <a:chExt cx="0" cy="0"/>
        </a:xfrm>
      </p:grpSpPr>
      <p:sp>
        <p:nvSpPr>
          <p:cNvPr id="58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83"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84"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59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3" name="AiGLogo_Spanish_Process.pdf" descr="AiGLogo_Spanish_Process.pdf"/>
          <p:cNvPicPr>
            <a:picLocks noChangeAspect="1"/>
          </p:cNvPicPr>
          <p:nvPr/>
        </p:nvPicPr>
        <p:blipFill>
          <a:blip r:embed="rId2"/>
          <a:stretch>
            <a:fillRect/>
          </a:stretch>
        </p:blipFill>
        <p:spPr>
          <a:xfrm>
            <a:off x="15519400" y="10274300"/>
            <a:ext cx="5592892" cy="2565400"/>
          </a:xfrm>
          <a:prstGeom prst="rect">
            <a:avLst/>
          </a:prstGeom>
          <a:ln w="12700">
            <a:miter lim="400000"/>
          </a:ln>
        </p:spPr>
      </p:pic>
      <p:sp>
        <p:nvSpPr>
          <p:cNvPr id="59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5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8" name="image5.png" descr="image5.png"/>
          <p:cNvPicPr>
            <a:picLocks noChangeAspect="1"/>
          </p:cNvPicPr>
          <p:nvPr/>
        </p:nvPicPr>
        <p:blipFill>
          <a:blip r:embed="rId2"/>
          <a:stretch>
            <a:fillRect/>
          </a:stretch>
        </p:blipFill>
        <p:spPr>
          <a:xfrm>
            <a:off x="15521423" y="10274300"/>
            <a:ext cx="5601430" cy="2566989"/>
          </a:xfrm>
          <a:prstGeom prst="rect">
            <a:avLst/>
          </a:prstGeom>
        </p:spPr>
      </p:pic>
      <p:sp>
        <p:nvSpPr>
          <p:cNvPr id="5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 name="Body Level One…"/>
          <p:cNvSpPr txBox="1">
            <a:spLocks noGrp="1"/>
          </p:cNvSpPr>
          <p:nvPr>
            <p:ph type="body" idx="1"/>
          </p:nvPr>
        </p:nvSpPr>
        <p:spPr>
          <a:xfrm>
            <a:off x="1219358" y="3200404"/>
            <a:ext cx="21948460" cy="10515596"/>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lank copy 5">
    <p:spTree>
      <p:nvGrpSpPr>
        <p:cNvPr id="1" name=""/>
        <p:cNvGrpSpPr/>
        <p:nvPr/>
      </p:nvGrpSpPr>
      <p:grpSpPr>
        <a:xfrm>
          <a:off x="0" y="0"/>
          <a:ext cx="0" cy="0"/>
          <a:chOff x="0" y="0"/>
          <a:chExt cx="0" cy="0"/>
        </a:xfrm>
      </p:grpSpPr>
      <p:sp>
        <p:nvSpPr>
          <p:cNvPr id="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6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0"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61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copy 6">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9">
    <p:spTree>
      <p:nvGrpSpPr>
        <p:cNvPr id="1" name=""/>
        <p:cNvGrpSpPr/>
        <p:nvPr/>
      </p:nvGrpSpPr>
      <p:grpSpPr>
        <a:xfrm>
          <a:off x="0" y="0"/>
          <a:ext cx="0" cy="0"/>
          <a:chOff x="0" y="0"/>
          <a:chExt cx="0" cy="0"/>
        </a:xfrm>
      </p:grpSpPr>
      <p:sp>
        <p:nvSpPr>
          <p:cNvPr id="6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27" name="image5.png" descr="image5.png"/>
          <p:cNvPicPr>
            <a:picLocks noChangeAspect="1"/>
          </p:cNvPicPr>
          <p:nvPr/>
        </p:nvPicPr>
        <p:blipFill>
          <a:blip r:embed="rId2"/>
          <a:stretch>
            <a:fillRect/>
          </a:stretch>
        </p:blipFill>
        <p:spPr>
          <a:xfrm>
            <a:off x="15521756" y="10274300"/>
            <a:ext cx="5601430" cy="2566989"/>
          </a:xfrm>
          <a:prstGeom prst="rect">
            <a:avLst/>
          </a:prstGeom>
        </p:spPr>
      </p:pic>
      <p:sp>
        <p:nvSpPr>
          <p:cNvPr id="62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2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638"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64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6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6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97000"/>
            <a:ext cx="20828000" cy="17272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663" name="Body Level One…"/>
          <p:cNvSpPr txBox="1">
            <a:spLocks noGrp="1"/>
          </p:cNvSpPr>
          <p:nvPr>
            <p:ph type="body" idx="1"/>
          </p:nvPr>
        </p:nvSpPr>
        <p:spPr>
          <a:xfrm>
            <a:off x="1765300" y="3429000"/>
            <a:ext cx="20828000" cy="96520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67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7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80"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68" name="Sand_ocean.jpg" descr="Sand_ocean.jpg"/>
          <p:cNvPicPr>
            <a:picLocks noChangeAspect="1"/>
          </p:cNvPicPr>
          <p:nvPr/>
        </p:nvPicPr>
        <p:blipFill>
          <a:blip r:embed="rId2"/>
          <a:stretch>
            <a:fillRect/>
          </a:stretch>
        </p:blipFill>
        <p:spPr>
          <a:xfrm>
            <a:off x="0" y="0"/>
            <a:ext cx="24387175" cy="13716000"/>
          </a:xfrm>
          <a:prstGeom prst="rect">
            <a:avLst/>
          </a:prstGeom>
          <a:ln w="12700"/>
        </p:spPr>
      </p:pic>
      <p:sp>
        <p:nvSpPr>
          <p:cNvPr id="69" name="Title Text"/>
          <p:cNvSpPr txBox="1">
            <a:spLocks noGrp="1"/>
          </p:cNvSpPr>
          <p:nvPr>
            <p:ph type="title"/>
          </p:nvPr>
        </p:nvSpPr>
        <p:spPr>
          <a:xfrm>
            <a:off x="1778231" y="1041400"/>
            <a:ext cx="20830713" cy="1930401"/>
          </a:xfrm>
          <a:prstGeom prst="rect">
            <a:avLst/>
          </a:prstGeom>
          <a:ln>
            <a:round/>
          </a:ln>
          <a:effectLst/>
        </p:spPr>
        <p:txBody>
          <a:bodyPr lIns="50800" tIns="50800" rIns="50800" bIns="50800"/>
          <a:lstStyle>
            <a:lvl1pPr defTabSz="914400">
              <a:defRPr sz="11700">
                <a:effectLst>
                  <a:outerShdw blurRad="38100" dist="38100" dir="2700000" rotWithShape="0">
                    <a:srgbClr val="000000">
                      <a:alpha val="43137"/>
                    </a:srgbClr>
                  </a:outerShdw>
                </a:effectLst>
                <a:uFill>
                  <a:solidFill>
                    <a:srgbClr val="E2DEAB"/>
                  </a:solidFill>
                </a:uFill>
              </a:defRPr>
            </a:lvl1pPr>
          </a:lstStyle>
          <a:p>
            <a:r>
              <a:t>Title Text</a:t>
            </a:r>
          </a:p>
        </p:txBody>
      </p:sp>
      <p:sp>
        <p:nvSpPr>
          <p:cNvPr id="70" name="Body Level One…"/>
          <p:cNvSpPr txBox="1">
            <a:spLocks noGrp="1"/>
          </p:cNvSpPr>
          <p:nvPr>
            <p:ph type="body" idx="1"/>
          </p:nvPr>
        </p:nvSpPr>
        <p:spPr>
          <a:xfrm>
            <a:off x="1765528" y="2971800"/>
            <a:ext cx="20868819" cy="10744200"/>
          </a:xfrm>
          <a:prstGeom prst="rect">
            <a:avLst/>
          </a:prstGeom>
          <a:ln>
            <a:round/>
          </a:ln>
          <a:effectLst/>
        </p:spPr>
        <p:txBody>
          <a:bodyPr lIns="50800" tIns="50800" rIns="50800" bIns="50800">
            <a:noAutofit/>
          </a:bodyPr>
          <a:lstStyle>
            <a:lvl1pPr defTabSz="914400">
              <a:defRPr sz="8000">
                <a:effectLst>
                  <a:outerShdw blurRad="38100" dist="38100" dir="2700000" rotWithShape="0">
                    <a:srgbClr val="000000">
                      <a:alpha val="43137"/>
                    </a:srgbClr>
                  </a:outerShdw>
                </a:effectLst>
                <a:uFill>
                  <a:solidFill>
                    <a:srgbClr val="E2DEAB"/>
                  </a:solidFill>
                </a:uFill>
              </a:defRPr>
            </a:lvl1pPr>
            <a:lvl2pPr defTabSz="914400">
              <a:defRPr sz="8000">
                <a:effectLst>
                  <a:outerShdw blurRad="38100" dist="38100" dir="2700000" rotWithShape="0">
                    <a:srgbClr val="000000">
                      <a:alpha val="43137"/>
                    </a:srgbClr>
                  </a:outerShdw>
                </a:effectLst>
                <a:uFill>
                  <a:solidFill>
                    <a:srgbClr val="E2DEAB"/>
                  </a:solidFill>
                </a:uFill>
              </a:defRPr>
            </a:lvl2pPr>
            <a:lvl3pPr defTabSz="914400">
              <a:defRPr sz="8000">
                <a:effectLst>
                  <a:outerShdw blurRad="38100" dist="38100" dir="2700000" rotWithShape="0">
                    <a:srgbClr val="000000">
                      <a:alpha val="43137"/>
                    </a:srgbClr>
                  </a:outerShdw>
                </a:effectLst>
                <a:uFill>
                  <a:solidFill>
                    <a:srgbClr val="E2DEAB"/>
                  </a:solidFill>
                </a:uFill>
              </a:defRPr>
            </a:lvl3pPr>
            <a:lvl4pPr defTabSz="914400">
              <a:defRPr sz="8000">
                <a:effectLst>
                  <a:outerShdw blurRad="38100" dist="38100" dir="2700000" rotWithShape="0">
                    <a:srgbClr val="000000">
                      <a:alpha val="43137"/>
                    </a:srgbClr>
                  </a:outerShdw>
                </a:effectLst>
                <a:uFill>
                  <a:solidFill>
                    <a:srgbClr val="E2DEAB"/>
                  </a:solidFill>
                </a:uFill>
              </a:defRPr>
            </a:lvl4pPr>
            <a:lvl5pPr defTabSz="914400">
              <a:defRPr sz="8000">
                <a:effectLst>
                  <a:outerShdw blurRad="38100" dist="38100" dir="2700000" rotWithShape="0">
                    <a:srgbClr val="000000">
                      <a:alpha val="43137"/>
                    </a:srgbClr>
                  </a:outerShdw>
                </a:effectLst>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6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696"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97"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705" name="SS logo.jpg" descr="SS logo.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731"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2"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3"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4" name="Title Text"/>
          <p:cNvSpPr txBox="1">
            <a:spLocks noGrp="1"/>
          </p:cNvSpPr>
          <p:nvPr>
            <p:ph type="title"/>
          </p:nvPr>
        </p:nvSpPr>
        <p:spPr>
          <a:xfrm>
            <a:off x="1866900" y="0"/>
            <a:ext cx="20637500" cy="2705100"/>
          </a:xfrm>
          <a:prstGeom prst="rect">
            <a:avLst/>
          </a:prstGeom>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735"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742"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pic>
        <p:nvPicPr>
          <p:cNvPr id="75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758"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76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67"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768"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7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xfrm>
            <a:off x="22799515" y="13061950"/>
            <a:ext cx="368301" cy="381000"/>
          </a:xfrm>
          <a:prstGeom prst="rect">
            <a:avLst/>
          </a:prstGeom>
          <a:ln w="9525">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7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77"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77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96"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97" name="Title Text"/>
          <p:cNvSpPr txBox="1">
            <a:spLocks noGrp="1"/>
          </p:cNvSpPr>
          <p:nvPr>
            <p:ph type="title"/>
          </p:nvPr>
        </p:nvSpPr>
        <p:spPr>
          <a:xfrm>
            <a:off x="2374900" y="1384300"/>
            <a:ext cx="19596100" cy="15367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798" name="Body Level One…"/>
          <p:cNvSpPr txBox="1">
            <a:spLocks noGrp="1"/>
          </p:cNvSpPr>
          <p:nvPr>
            <p:ph type="body" idx="1"/>
          </p:nvPr>
        </p:nvSpPr>
        <p:spPr>
          <a:xfrm>
            <a:off x="2311400" y="3060700"/>
            <a:ext cx="19685000" cy="93599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806"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07" name="Title Text"/>
          <p:cNvSpPr txBox="1">
            <a:spLocks noGrp="1"/>
          </p:cNvSpPr>
          <p:nvPr>
            <p:ph type="title"/>
          </p:nvPr>
        </p:nvSpPr>
        <p:spPr>
          <a:xfrm>
            <a:off x="2324100" y="1384300"/>
            <a:ext cx="19697700" cy="1562100"/>
          </a:xfrm>
          <a:prstGeom prst="rect">
            <a:avLst/>
          </a:prstGeom>
        </p:spPr>
        <p:txBody>
          <a:bodyPr/>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8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81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16" name="Title Text"/>
          <p:cNvSpPr txBox="1">
            <a:spLocks noGrp="1"/>
          </p:cNvSpPr>
          <p:nvPr>
            <p:ph type="title"/>
          </p:nvPr>
        </p:nvSpPr>
        <p:spPr>
          <a:xfrm>
            <a:off x="1778000" y="1384300"/>
            <a:ext cx="20828000" cy="9537700"/>
          </a:xfrm>
          <a:prstGeom prst="rect">
            <a:avLst/>
          </a:prstGeom>
        </p:spPr>
        <p:txBody>
          <a:bodyPr/>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817" name="Body Level One…"/>
          <p:cNvSpPr txBox="1">
            <a:spLocks noGrp="1"/>
          </p:cNvSpPr>
          <p:nvPr>
            <p:ph type="body" sz="quarter" idx="1"/>
          </p:nvPr>
        </p:nvSpPr>
        <p:spPr>
          <a:xfrm>
            <a:off x="1752600" y="10909300"/>
            <a:ext cx="20866100" cy="1689100"/>
          </a:xfrm>
          <a:prstGeom prst="rect">
            <a:avLst/>
          </a:prstGeom>
        </p:spPr>
        <p:txBody>
          <a:bodyPr>
            <a:noAutofit/>
          </a:bodyPr>
          <a:lstStyle>
            <a:lvl1pPr>
              <a:defRPr sz="3600">
                <a:solidFill>
                  <a:srgbClr val="FEFCDD"/>
                </a:solidFill>
              </a:defRPr>
            </a:lvl1pPr>
            <a:lvl2pPr>
              <a:defRPr sz="3600">
                <a:solidFill>
                  <a:srgbClr val="FEFCDD"/>
                </a:solidFill>
              </a:defRPr>
            </a:lvl2pPr>
            <a:lvl3pPr>
              <a:defRPr sz="3600">
                <a:solidFill>
                  <a:srgbClr val="FEFCDD"/>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8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2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2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pic>
        <p:nvPicPr>
          <p:cNvPr id="827" name="1601_AnswersInGenesis_Logo_Spot306C_BookLeft.png" descr="1601_AnswersInGenesis_Logo_Spot306C_BookLeft.png"/>
          <p:cNvPicPr>
            <a:picLocks noChangeAspect="1"/>
          </p:cNvPicPr>
          <p:nvPr/>
        </p:nvPicPr>
        <p:blipFill>
          <a:blip r:embed="rId2"/>
          <a:stretch>
            <a:fillRect/>
          </a:stretch>
        </p:blipFill>
        <p:spPr>
          <a:xfrm>
            <a:off x="17000725" y="10722895"/>
            <a:ext cx="4925093" cy="1606428"/>
          </a:xfrm>
          <a:prstGeom prst="rect">
            <a:avLst/>
          </a:prstGeom>
          <a:ln w="12700">
            <a:miter lim="400000"/>
          </a:ln>
        </p:spPr>
      </p:pic>
      <p:sp>
        <p:nvSpPr>
          <p:cNvPr id="8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83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83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8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3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8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848" name="Title Text"/>
          <p:cNvSpPr txBox="1">
            <a:spLocks noGrp="1"/>
          </p:cNvSpPr>
          <p:nvPr>
            <p:ph type="title"/>
          </p:nvPr>
        </p:nvSpPr>
        <p:spPr>
          <a:xfrm>
            <a:off x="1219358" y="549275"/>
            <a:ext cx="21948460" cy="2651126"/>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8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865"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defTabSz="914400">
              <a:buClr>
                <a:srgbClr val="000000"/>
              </a:buClr>
              <a:defRPr>
                <a:uFill>
                  <a:solidFill>
                    <a:srgbClr val="000000"/>
                  </a:solidFill>
                </a:uFill>
              </a:defRPr>
            </a:lvl1pPr>
          </a:lstStyle>
          <a:p>
            <a:r>
              <a:t>TitleAndActionSafe</a:t>
            </a:r>
          </a:p>
        </p:txBody>
      </p:sp>
      <p:sp>
        <p:nvSpPr>
          <p:cNvPr id="8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873" name="Title Text"/>
          <p:cNvSpPr txBox="1">
            <a:spLocks noGrp="1"/>
          </p:cNvSpPr>
          <p:nvPr>
            <p:ph type="title"/>
          </p:nvPr>
        </p:nvSpPr>
        <p:spPr>
          <a:xfrm>
            <a:off x="1778000" y="2298700"/>
            <a:ext cx="20828000" cy="4648200"/>
          </a:xfrm>
          <a:prstGeom prst="rect">
            <a:avLst/>
          </a:prstGeom>
          <a:effectLst/>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874" name="Body Level One…"/>
          <p:cNvSpPr txBox="1">
            <a:spLocks noGrp="1"/>
          </p:cNvSpPr>
          <p:nvPr>
            <p:ph type="body" sz="quarter" idx="1"/>
          </p:nvPr>
        </p:nvSpPr>
        <p:spPr>
          <a:xfrm>
            <a:off x="1778000" y="7073900"/>
            <a:ext cx="20828000" cy="1587500"/>
          </a:xfrm>
          <a:prstGeom prst="rect">
            <a:avLst/>
          </a:prstGeom>
          <a:effectLst/>
        </p:spPr>
        <p:txBody>
          <a:bodyPr lIns="50800" tIns="50800" rIns="50800" bIns="50800"/>
          <a:lstStyle>
            <a:lvl1pPr algn="ctr">
              <a:defRPr sz="4400">
                <a:solidFill>
                  <a:srgbClr val="FFFFFF"/>
                </a:solidFill>
                <a:latin typeface="Helvetica Light"/>
                <a:ea typeface="Helvetica Light"/>
                <a:cs typeface="Helvetica Light"/>
                <a:sym typeface="Helvetica Light"/>
              </a:defRPr>
            </a:lvl1pPr>
            <a:lvl2pPr indent="228600" algn="ctr">
              <a:defRPr sz="4400">
                <a:solidFill>
                  <a:srgbClr val="FFFFFF"/>
                </a:solidFill>
                <a:latin typeface="Helvetica Light"/>
                <a:ea typeface="Helvetica Light"/>
                <a:cs typeface="Helvetica Light"/>
                <a:sym typeface="Helvetica Light"/>
              </a:defRPr>
            </a:lvl2pPr>
            <a:lvl3pPr indent="457200" algn="ctr">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7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8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8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88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8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8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8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pic>
        <p:nvPicPr>
          <p:cNvPr id="892"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
        <p:nvSpPr>
          <p:cNvPr id="8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cSld name="Astronomy">
    <p:spTree>
      <p:nvGrpSpPr>
        <p:cNvPr id="1" name=""/>
        <p:cNvGrpSpPr/>
        <p:nvPr/>
      </p:nvGrpSpPr>
      <p:grpSpPr>
        <a:xfrm>
          <a:off x="0" y="0"/>
          <a:ext cx="0" cy="0"/>
          <a:chOff x="0" y="0"/>
          <a:chExt cx="0" cy="0"/>
        </a:xfrm>
      </p:grpSpPr>
      <p:pic>
        <p:nvPicPr>
          <p:cNvPr id="12" name="EarthandMoon.jpg" descr="EarthandMoon.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13" name="Title Text"/>
          <p:cNvSpPr txBox="1">
            <a:spLocks noGrp="1"/>
          </p:cNvSpPr>
          <p:nvPr>
            <p:ph type="title"/>
          </p:nvPr>
        </p:nvSpPr>
        <p:spPr>
          <a:xfrm>
            <a:off x="5029200" y="1041400"/>
            <a:ext cx="17576800" cy="1701800"/>
          </a:xfrm>
          <a:prstGeom prst="rect">
            <a:avLst/>
          </a:prstGeom>
          <a:effectLst>
            <a:outerShdw blurRad="50800" dist="38100" dir="5400000" rotWithShape="0">
              <a:srgbClr val="000000">
                <a:alpha val="40000"/>
              </a:srgbClr>
            </a:outerShdw>
          </a:effectLst>
        </p:spPr>
        <p:txBody>
          <a:bodyPr/>
          <a:lstStyle>
            <a:lvl1pPr>
              <a:defRPr>
                <a:solidFill>
                  <a:srgbClr val="FFFFFF"/>
                </a:solidFill>
                <a:latin typeface="+mj-lt"/>
                <a:ea typeface="+mj-ea"/>
                <a:cs typeface="+mj-cs"/>
                <a:sym typeface="Secret Typewriter"/>
              </a:defRPr>
            </a:lvl1pPr>
          </a:lstStyle>
          <a:p>
            <a:r>
              <a:t>Title Text</a:t>
            </a:r>
          </a:p>
        </p:txBody>
      </p:sp>
      <p:sp>
        <p:nvSpPr>
          <p:cNvPr id="14"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latin typeface="DejaVu Sans Condensed"/>
                <a:ea typeface="DejaVu Sans Condensed"/>
                <a:cs typeface="DejaVu Sans Condensed"/>
                <a:sym typeface="DejaVu Sans Condensed"/>
              </a:defRPr>
            </a:lvl1pPr>
            <a:lvl2pPr>
              <a:lnSpc>
                <a:spcPct val="100000"/>
              </a:lnSpc>
              <a:defRPr>
                <a:solidFill>
                  <a:srgbClr val="FFFFFF"/>
                </a:solidFill>
                <a:latin typeface="DejaVu Sans Condensed"/>
                <a:ea typeface="DejaVu Sans Condensed"/>
                <a:cs typeface="DejaVu Sans Condensed"/>
                <a:sym typeface="DejaVu Sans Condensed"/>
              </a:defRPr>
            </a:lvl2pPr>
            <a:lvl3pPr>
              <a:lnSpc>
                <a:spcPct val="100000"/>
              </a:lnSpc>
              <a:defRPr>
                <a:solidFill>
                  <a:srgbClr val="FFFFFF"/>
                </a:solidFill>
                <a:latin typeface="DejaVu Sans Condensed"/>
                <a:ea typeface="DejaVu Sans Condensed"/>
                <a:cs typeface="DejaVu Sans Condensed"/>
                <a:sym typeface="DejaVu Sans Condensed"/>
              </a:defRPr>
            </a:lvl3pPr>
            <a:lvl4pPr>
              <a:defRPr>
                <a:solidFill>
                  <a:srgbClr val="FFFFFF"/>
                </a:solidFill>
                <a:latin typeface="DejaVu Sans Condensed"/>
                <a:ea typeface="DejaVu Sans Condensed"/>
                <a:cs typeface="DejaVu Sans Condensed"/>
                <a:sym typeface="DejaVu Sans Condensed"/>
              </a:defRPr>
            </a:lvl4pPr>
            <a:lvl5pPr>
              <a:defRPr>
                <a:solidFill>
                  <a:srgbClr val="FFFFFF"/>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4344823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Astronomy copy">
    <p:spTree>
      <p:nvGrpSpPr>
        <p:cNvPr id="1" name=""/>
        <p:cNvGrpSpPr/>
        <p:nvPr/>
      </p:nvGrpSpPr>
      <p:grpSpPr>
        <a:xfrm>
          <a:off x="0" y="0"/>
          <a:ext cx="0" cy="0"/>
          <a:chOff x="0" y="0"/>
          <a:chExt cx="0" cy="0"/>
        </a:xfrm>
      </p:grpSpPr>
      <p:pic>
        <p:nvPicPr>
          <p:cNvPr id="22" name="Comet-likeAstroid.jpg" descr="Comet-likeAstroid.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23" name="Title Text"/>
          <p:cNvSpPr txBox="1">
            <a:spLocks noGrp="1"/>
          </p:cNvSpPr>
          <p:nvPr>
            <p:ph type="title"/>
          </p:nvPr>
        </p:nvSpPr>
        <p:spPr>
          <a:xfrm>
            <a:off x="1778000" y="1384300"/>
            <a:ext cx="20828000" cy="109093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822154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31" name="Comet-likeAstroid.jpg" descr="Comet-likeAstroid.jp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33"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8989141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Astronomy copy 2">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45800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Astronomy copy 3">
    <p:spTree>
      <p:nvGrpSpPr>
        <p:cNvPr id="1" name=""/>
        <p:cNvGrpSpPr/>
        <p:nvPr/>
      </p:nvGrpSpPr>
      <p:grpSpPr>
        <a:xfrm>
          <a:off x="0" y="0"/>
          <a:ext cx="0" cy="0"/>
          <a:chOff x="0" y="0"/>
          <a:chExt cx="0" cy="0"/>
        </a:xfrm>
      </p:grpSpPr>
      <p:sp>
        <p:nvSpPr>
          <p:cNvPr id="48" name="Title Text"/>
          <p:cNvSpPr txBox="1">
            <a:spLocks noGrp="1"/>
          </p:cNvSpPr>
          <p:nvPr>
            <p:ph type="title"/>
          </p:nvPr>
        </p:nvSpPr>
        <p:spPr>
          <a:xfrm>
            <a:off x="1778000" y="1384300"/>
            <a:ext cx="20828000" cy="100457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064705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Astronomy copy 4">
    <p:spTree>
      <p:nvGrpSpPr>
        <p:cNvPr id="1" name=""/>
        <p:cNvGrpSpPr/>
        <p:nvPr/>
      </p:nvGrpSpPr>
      <p:grpSpPr>
        <a:xfrm>
          <a:off x="0" y="0"/>
          <a:ext cx="0" cy="0"/>
          <a:chOff x="0" y="0"/>
          <a:chExt cx="0" cy="0"/>
        </a:xfrm>
      </p:grpSpPr>
      <p:sp>
        <p:nvSpPr>
          <p:cNvPr id="56" name="Title Text"/>
          <p:cNvSpPr txBox="1">
            <a:spLocks noGrp="1"/>
          </p:cNvSpPr>
          <p:nvPr>
            <p:ph type="title"/>
          </p:nvPr>
        </p:nvSpPr>
        <p:spPr>
          <a:xfrm>
            <a:off x="1778000" y="1384300"/>
            <a:ext cx="20828000" cy="88265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57" name="Body Level One…"/>
          <p:cNvSpPr txBox="1">
            <a:spLocks noGrp="1"/>
          </p:cNvSpPr>
          <p:nvPr>
            <p:ph type="body" sz="quarter" idx="1"/>
          </p:nvPr>
        </p:nvSpPr>
        <p:spPr>
          <a:xfrm>
            <a:off x="1752600" y="10198100"/>
            <a:ext cx="20866100" cy="1689100"/>
          </a:xfrm>
          <a:prstGeom prst="rect">
            <a:avLst/>
          </a:prstGeom>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9906505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6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272555939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73" name="16-9AiG Logo 2007 on Blue-Black 01224.png" descr="16-9AiG Logo 2007 on Blue-Black 01224.png"/>
          <p:cNvPicPr>
            <a:picLocks noChangeAspect="1"/>
          </p:cNvPicPr>
          <p:nvPr/>
        </p:nvPicPr>
        <p:blipFill>
          <a:blip r:embed="rId2" cstate="print"/>
          <a:stretch>
            <a:fillRect/>
          </a:stretch>
        </p:blipFill>
        <p:spPr>
          <a:xfrm>
            <a:off x="0" y="0"/>
            <a:ext cx="24384000" cy="13716000"/>
          </a:xfrm>
          <a:prstGeom prst="rect">
            <a:avLst/>
          </a:prstGeom>
          <a:ln w="12700">
            <a:miter lim="400000"/>
          </a:ln>
        </p:spPr>
      </p:pic>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58405592"/>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image" Target="../media/image2.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84" Type="http://schemas.openxmlformats.org/officeDocument/2006/relationships/slideLayout" Target="../slideLayouts/slideLayout175.xml"/><Relationship Id="rId89" Type="http://schemas.openxmlformats.org/officeDocument/2006/relationships/slideLayout" Target="../slideLayouts/slideLayout180.xml"/><Relationship Id="rId16" Type="http://schemas.openxmlformats.org/officeDocument/2006/relationships/slideLayout" Target="../slideLayouts/slideLayout107.xml"/><Relationship Id="rId11" Type="http://schemas.openxmlformats.org/officeDocument/2006/relationships/slideLayout" Target="../slideLayouts/slideLayout102.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74" Type="http://schemas.openxmlformats.org/officeDocument/2006/relationships/slideLayout" Target="../slideLayouts/slideLayout165.xml"/><Relationship Id="rId79" Type="http://schemas.openxmlformats.org/officeDocument/2006/relationships/slideLayout" Target="../slideLayouts/slideLayout170.xml"/><Relationship Id="rId5" Type="http://schemas.openxmlformats.org/officeDocument/2006/relationships/slideLayout" Target="../slideLayouts/slideLayout96.xml"/><Relationship Id="rId90" Type="http://schemas.openxmlformats.org/officeDocument/2006/relationships/theme" Target="../theme/theme2.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77" Type="http://schemas.openxmlformats.org/officeDocument/2006/relationships/slideLayout" Target="../slideLayouts/slideLayout168.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80" Type="http://schemas.openxmlformats.org/officeDocument/2006/relationships/slideLayout" Target="../slideLayouts/slideLayout171.xml"/><Relationship Id="rId85" Type="http://schemas.openxmlformats.org/officeDocument/2006/relationships/slideLayout" Target="../slideLayouts/slideLayout176.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slideLayout" Target="../slideLayouts/slideLayout166.xml"/><Relationship Id="rId83" Type="http://schemas.openxmlformats.org/officeDocument/2006/relationships/slideLayout" Target="../slideLayouts/slideLayout174.xml"/><Relationship Id="rId88" Type="http://schemas.openxmlformats.org/officeDocument/2006/relationships/slideLayout" Target="../slideLayouts/slideLayout179.xml"/><Relationship Id="rId91" Type="http://schemas.openxmlformats.org/officeDocument/2006/relationships/image" Target="../media/image20.jpeg"/><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78" Type="http://schemas.openxmlformats.org/officeDocument/2006/relationships/slideLayout" Target="../slideLayouts/slideLayout169.xml"/><Relationship Id="rId81" Type="http://schemas.openxmlformats.org/officeDocument/2006/relationships/slideLayout" Target="../slideLayouts/slideLayout172.xml"/><Relationship Id="rId86" Type="http://schemas.openxmlformats.org/officeDocument/2006/relationships/slideLayout" Target="../slideLayouts/slideLayout177.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6" Type="http://schemas.openxmlformats.org/officeDocument/2006/relationships/slideLayout" Target="../slideLayouts/slideLayout167.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2" Type="http://schemas.openxmlformats.org/officeDocument/2006/relationships/slideLayout" Target="../slideLayouts/slideLayout93.xml"/><Relationship Id="rId29" Type="http://schemas.openxmlformats.org/officeDocument/2006/relationships/slideLayout" Target="../slideLayouts/slideLayout120.xml"/><Relationship Id="rId24" Type="http://schemas.openxmlformats.org/officeDocument/2006/relationships/slideLayout" Target="../slideLayouts/slideLayout115.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66" Type="http://schemas.openxmlformats.org/officeDocument/2006/relationships/slideLayout" Target="../slideLayouts/slideLayout157.xml"/><Relationship Id="rId87" Type="http://schemas.openxmlformats.org/officeDocument/2006/relationships/slideLayout" Target="../slideLayouts/slideLayout178.xml"/><Relationship Id="rId61" Type="http://schemas.openxmlformats.org/officeDocument/2006/relationships/slideLayout" Target="../slideLayouts/slideLayout152.xml"/><Relationship Id="rId82" Type="http://schemas.openxmlformats.org/officeDocument/2006/relationships/slideLayout" Target="../slideLayouts/slideLayout173.xml"/><Relationship Id="rId19" Type="http://schemas.openxmlformats.org/officeDocument/2006/relationships/slideLayout" Target="../slideLayouts/slideLayout1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theme" Target="../theme/theme3.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20.xml"/><Relationship Id="rId21" Type="http://schemas.openxmlformats.org/officeDocument/2006/relationships/slideLayout" Target="../slideLayouts/slideLayout215.xml"/><Relationship Id="rId42" Type="http://schemas.openxmlformats.org/officeDocument/2006/relationships/slideLayout" Target="../slideLayouts/slideLayout236.xml"/><Relationship Id="rId47" Type="http://schemas.openxmlformats.org/officeDocument/2006/relationships/slideLayout" Target="../slideLayouts/slideLayout241.xml"/><Relationship Id="rId63" Type="http://schemas.openxmlformats.org/officeDocument/2006/relationships/slideLayout" Target="../slideLayouts/slideLayout257.xml"/><Relationship Id="rId68" Type="http://schemas.openxmlformats.org/officeDocument/2006/relationships/slideLayout" Target="../slideLayouts/slideLayout262.xml"/><Relationship Id="rId84" Type="http://schemas.openxmlformats.org/officeDocument/2006/relationships/slideLayout" Target="../slideLayouts/slideLayout278.xml"/><Relationship Id="rId16" Type="http://schemas.openxmlformats.org/officeDocument/2006/relationships/slideLayout" Target="../slideLayouts/slideLayout210.xml"/><Relationship Id="rId11" Type="http://schemas.openxmlformats.org/officeDocument/2006/relationships/slideLayout" Target="../slideLayouts/slideLayout205.xml"/><Relationship Id="rId32" Type="http://schemas.openxmlformats.org/officeDocument/2006/relationships/slideLayout" Target="../slideLayouts/slideLayout226.xml"/><Relationship Id="rId37" Type="http://schemas.openxmlformats.org/officeDocument/2006/relationships/slideLayout" Target="../slideLayouts/slideLayout231.xml"/><Relationship Id="rId53" Type="http://schemas.openxmlformats.org/officeDocument/2006/relationships/slideLayout" Target="../slideLayouts/slideLayout247.xml"/><Relationship Id="rId58" Type="http://schemas.openxmlformats.org/officeDocument/2006/relationships/slideLayout" Target="../slideLayouts/slideLayout252.xml"/><Relationship Id="rId74" Type="http://schemas.openxmlformats.org/officeDocument/2006/relationships/slideLayout" Target="../slideLayouts/slideLayout268.xml"/><Relationship Id="rId79" Type="http://schemas.openxmlformats.org/officeDocument/2006/relationships/slideLayout" Target="../slideLayouts/slideLayout273.xml"/><Relationship Id="rId5" Type="http://schemas.openxmlformats.org/officeDocument/2006/relationships/slideLayout" Target="../slideLayouts/slideLayout199.xml"/><Relationship Id="rId19" Type="http://schemas.openxmlformats.org/officeDocument/2006/relationships/slideLayout" Target="../slideLayouts/slideLayout21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slideLayout" Target="../slideLayouts/slideLayout224.xml"/><Relationship Id="rId35" Type="http://schemas.openxmlformats.org/officeDocument/2006/relationships/slideLayout" Target="../slideLayouts/slideLayout229.xml"/><Relationship Id="rId43" Type="http://schemas.openxmlformats.org/officeDocument/2006/relationships/slideLayout" Target="../slideLayouts/slideLayout237.xml"/><Relationship Id="rId48" Type="http://schemas.openxmlformats.org/officeDocument/2006/relationships/slideLayout" Target="../slideLayouts/slideLayout242.xml"/><Relationship Id="rId56" Type="http://schemas.openxmlformats.org/officeDocument/2006/relationships/slideLayout" Target="../slideLayouts/slideLayout250.xml"/><Relationship Id="rId64" Type="http://schemas.openxmlformats.org/officeDocument/2006/relationships/slideLayout" Target="../slideLayouts/slideLayout258.xml"/><Relationship Id="rId69" Type="http://schemas.openxmlformats.org/officeDocument/2006/relationships/slideLayout" Target="../slideLayouts/slideLayout263.xml"/><Relationship Id="rId77" Type="http://schemas.openxmlformats.org/officeDocument/2006/relationships/slideLayout" Target="../slideLayouts/slideLayout271.xml"/><Relationship Id="rId8" Type="http://schemas.openxmlformats.org/officeDocument/2006/relationships/slideLayout" Target="../slideLayouts/slideLayout202.xml"/><Relationship Id="rId51" Type="http://schemas.openxmlformats.org/officeDocument/2006/relationships/slideLayout" Target="../slideLayouts/slideLayout245.xml"/><Relationship Id="rId72" Type="http://schemas.openxmlformats.org/officeDocument/2006/relationships/slideLayout" Target="../slideLayouts/slideLayout266.xml"/><Relationship Id="rId80" Type="http://schemas.openxmlformats.org/officeDocument/2006/relationships/slideLayout" Target="../slideLayouts/slideLayout274.xml"/><Relationship Id="rId85" Type="http://schemas.openxmlformats.org/officeDocument/2006/relationships/theme" Target="../theme/theme4.xml"/><Relationship Id="rId3" Type="http://schemas.openxmlformats.org/officeDocument/2006/relationships/slideLayout" Target="../slideLayouts/slideLayout197.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33" Type="http://schemas.openxmlformats.org/officeDocument/2006/relationships/slideLayout" Target="../slideLayouts/slideLayout227.xml"/><Relationship Id="rId38" Type="http://schemas.openxmlformats.org/officeDocument/2006/relationships/slideLayout" Target="../slideLayouts/slideLayout232.xml"/><Relationship Id="rId46" Type="http://schemas.openxmlformats.org/officeDocument/2006/relationships/slideLayout" Target="../slideLayouts/slideLayout240.xml"/><Relationship Id="rId59" Type="http://schemas.openxmlformats.org/officeDocument/2006/relationships/slideLayout" Target="../slideLayouts/slideLayout253.xml"/><Relationship Id="rId67" Type="http://schemas.openxmlformats.org/officeDocument/2006/relationships/slideLayout" Target="../slideLayouts/slideLayout261.xml"/><Relationship Id="rId20" Type="http://schemas.openxmlformats.org/officeDocument/2006/relationships/slideLayout" Target="../slideLayouts/slideLayout214.xml"/><Relationship Id="rId41" Type="http://schemas.openxmlformats.org/officeDocument/2006/relationships/slideLayout" Target="../slideLayouts/slideLayout235.xml"/><Relationship Id="rId54" Type="http://schemas.openxmlformats.org/officeDocument/2006/relationships/slideLayout" Target="../slideLayouts/slideLayout248.xml"/><Relationship Id="rId62" Type="http://schemas.openxmlformats.org/officeDocument/2006/relationships/slideLayout" Target="../slideLayouts/slideLayout256.xml"/><Relationship Id="rId70" Type="http://schemas.openxmlformats.org/officeDocument/2006/relationships/slideLayout" Target="../slideLayouts/slideLayout264.xml"/><Relationship Id="rId75" Type="http://schemas.openxmlformats.org/officeDocument/2006/relationships/slideLayout" Target="../slideLayouts/slideLayout269.xml"/><Relationship Id="rId83" Type="http://schemas.openxmlformats.org/officeDocument/2006/relationships/slideLayout" Target="../slideLayouts/slideLayout277.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36" Type="http://schemas.openxmlformats.org/officeDocument/2006/relationships/slideLayout" Target="../slideLayouts/slideLayout230.xml"/><Relationship Id="rId49" Type="http://schemas.openxmlformats.org/officeDocument/2006/relationships/slideLayout" Target="../slideLayouts/slideLayout243.xml"/><Relationship Id="rId57" Type="http://schemas.openxmlformats.org/officeDocument/2006/relationships/slideLayout" Target="../slideLayouts/slideLayout251.xml"/><Relationship Id="rId10" Type="http://schemas.openxmlformats.org/officeDocument/2006/relationships/slideLayout" Target="../slideLayouts/slideLayout204.xml"/><Relationship Id="rId31" Type="http://schemas.openxmlformats.org/officeDocument/2006/relationships/slideLayout" Target="../slideLayouts/slideLayout225.xml"/><Relationship Id="rId44" Type="http://schemas.openxmlformats.org/officeDocument/2006/relationships/slideLayout" Target="../slideLayouts/slideLayout238.xml"/><Relationship Id="rId52" Type="http://schemas.openxmlformats.org/officeDocument/2006/relationships/slideLayout" Target="../slideLayouts/slideLayout246.xml"/><Relationship Id="rId60" Type="http://schemas.openxmlformats.org/officeDocument/2006/relationships/slideLayout" Target="../slideLayouts/slideLayout254.xml"/><Relationship Id="rId65" Type="http://schemas.openxmlformats.org/officeDocument/2006/relationships/slideLayout" Target="../slideLayouts/slideLayout259.xml"/><Relationship Id="rId73" Type="http://schemas.openxmlformats.org/officeDocument/2006/relationships/slideLayout" Target="../slideLayouts/slideLayout267.xml"/><Relationship Id="rId78" Type="http://schemas.openxmlformats.org/officeDocument/2006/relationships/slideLayout" Target="../slideLayouts/slideLayout272.xml"/><Relationship Id="rId81" Type="http://schemas.openxmlformats.org/officeDocument/2006/relationships/slideLayout" Target="../slideLayouts/slideLayout275.xml"/><Relationship Id="rId86" Type="http://schemas.openxmlformats.org/officeDocument/2006/relationships/image" Target="../media/image20.jpeg"/><Relationship Id="rId4" Type="http://schemas.openxmlformats.org/officeDocument/2006/relationships/slideLayout" Target="../slideLayouts/slideLayout198.xml"/><Relationship Id="rId9" Type="http://schemas.openxmlformats.org/officeDocument/2006/relationships/slideLayout" Target="../slideLayouts/slideLayout203.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9" Type="http://schemas.openxmlformats.org/officeDocument/2006/relationships/slideLayout" Target="../slideLayouts/slideLayout233.xml"/><Relationship Id="rId34" Type="http://schemas.openxmlformats.org/officeDocument/2006/relationships/slideLayout" Target="../slideLayouts/slideLayout228.xml"/><Relationship Id="rId50" Type="http://schemas.openxmlformats.org/officeDocument/2006/relationships/slideLayout" Target="../slideLayouts/slideLayout244.xml"/><Relationship Id="rId55" Type="http://schemas.openxmlformats.org/officeDocument/2006/relationships/slideLayout" Target="../slideLayouts/slideLayout249.xml"/><Relationship Id="rId76" Type="http://schemas.openxmlformats.org/officeDocument/2006/relationships/slideLayout" Target="../slideLayouts/slideLayout270.xml"/><Relationship Id="rId7" Type="http://schemas.openxmlformats.org/officeDocument/2006/relationships/slideLayout" Target="../slideLayouts/slideLayout201.xml"/><Relationship Id="rId71" Type="http://schemas.openxmlformats.org/officeDocument/2006/relationships/slideLayout" Target="../slideLayouts/slideLayout265.xml"/><Relationship Id="rId2" Type="http://schemas.openxmlformats.org/officeDocument/2006/relationships/slideLayout" Target="../slideLayouts/slideLayout196.xml"/><Relationship Id="rId29" Type="http://schemas.openxmlformats.org/officeDocument/2006/relationships/slideLayout" Target="../slideLayouts/slideLayout223.xml"/><Relationship Id="rId24" Type="http://schemas.openxmlformats.org/officeDocument/2006/relationships/slideLayout" Target="../slideLayouts/slideLayout218.xml"/><Relationship Id="rId40" Type="http://schemas.openxmlformats.org/officeDocument/2006/relationships/slideLayout" Target="../slideLayouts/slideLayout234.xml"/><Relationship Id="rId45" Type="http://schemas.openxmlformats.org/officeDocument/2006/relationships/slideLayout" Target="../slideLayouts/slideLayout239.xml"/><Relationship Id="rId66" Type="http://schemas.openxmlformats.org/officeDocument/2006/relationships/slideLayout" Target="../slideLayouts/slideLayout260.xml"/><Relationship Id="rId61" Type="http://schemas.openxmlformats.org/officeDocument/2006/relationships/slideLayout" Target="../slideLayouts/slideLayout255.xml"/><Relationship Id="rId82" Type="http://schemas.openxmlformats.org/officeDocument/2006/relationships/slideLayout" Target="../slideLayouts/slideLayout2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5.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and_ocean.jpg" descr="Sand_ocean.jpg"/>
          <p:cNvPicPr>
            <a:picLocks noChangeAspect="1"/>
          </p:cNvPicPr>
          <p:nvPr/>
        </p:nvPicPr>
        <p:blipFill>
          <a:blip r:embed="rId93"/>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16000"/>
            <a:ext cx="208280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Title Text</a:t>
            </a:r>
          </a:p>
        </p:txBody>
      </p:sp>
      <p:sp>
        <p:nvSpPr>
          <p:cNvPr id="4" name="Body Level One…"/>
          <p:cNvSpPr txBox="1">
            <a:spLocks noGrp="1"/>
          </p:cNvSpPr>
          <p:nvPr>
            <p:ph type="body" idx="1"/>
          </p:nvPr>
        </p:nvSpPr>
        <p:spPr>
          <a:xfrm>
            <a:off x="1765300" y="2971800"/>
            <a:ext cx="20942300" cy="972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Lst>
  <p:transition spd="med"/>
  <p:txStyles>
    <p:titleStyle>
      <a:lvl1pPr marL="0" marR="0" indent="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Earth.jpg" descr="Earth.jpg"/>
          <p:cNvPicPr>
            <a:picLocks noChangeAspect="1"/>
          </p:cNvPicPr>
          <p:nvPr/>
        </p:nvPicPr>
        <p:blipFill>
          <a:blip r:embed="rId91" cstate="print"/>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6891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Title Text</a:t>
            </a:r>
          </a:p>
        </p:txBody>
      </p:sp>
      <p:sp>
        <p:nvSpPr>
          <p:cNvPr id="4" name="Body Level One…"/>
          <p:cNvSpPr txBox="1">
            <a:spLocks noGrp="1"/>
          </p:cNvSpPr>
          <p:nvPr>
            <p:ph type="body" idx="1"/>
          </p:nvPr>
        </p:nvSpPr>
        <p:spPr>
          <a:xfrm>
            <a:off x="1765300" y="2997200"/>
            <a:ext cx="20866100" cy="8534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lgn="ctr" defTabSz="825500">
              <a:defRPr sz="2400">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358268728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 id="2147483857" r:id="rId58"/>
    <p:sldLayoutId id="2147483858" r:id="rId59"/>
    <p:sldLayoutId id="2147483859" r:id="rId60"/>
    <p:sldLayoutId id="2147483860" r:id="rId61"/>
    <p:sldLayoutId id="2147483861" r:id="rId62"/>
    <p:sldLayoutId id="2147483862" r:id="rId63"/>
    <p:sldLayoutId id="2147483863" r:id="rId64"/>
    <p:sldLayoutId id="2147483864" r:id="rId65"/>
    <p:sldLayoutId id="2147483865" r:id="rId66"/>
    <p:sldLayoutId id="2147483866" r:id="rId67"/>
    <p:sldLayoutId id="2147483867" r:id="rId68"/>
    <p:sldLayoutId id="2147483868" r:id="rId69"/>
    <p:sldLayoutId id="2147483869" r:id="rId70"/>
    <p:sldLayoutId id="2147483870" r:id="rId71"/>
    <p:sldLayoutId id="2147483871" r:id="rId72"/>
    <p:sldLayoutId id="2147483872" r:id="rId73"/>
    <p:sldLayoutId id="2147483873" r:id="rId74"/>
    <p:sldLayoutId id="2147483874" r:id="rId75"/>
    <p:sldLayoutId id="2147483875" r:id="rId76"/>
    <p:sldLayoutId id="2147483876" r:id="rId77"/>
    <p:sldLayoutId id="2147483877" r:id="rId78"/>
    <p:sldLayoutId id="2147483878" r:id="rId79"/>
    <p:sldLayoutId id="2147483879" r:id="rId80"/>
    <p:sldLayoutId id="2147483880" r:id="rId81"/>
    <p:sldLayoutId id="2147483881" r:id="rId82"/>
    <p:sldLayoutId id="2147483882" r:id="rId83"/>
    <p:sldLayoutId id="2147483883" r:id="rId84"/>
    <p:sldLayoutId id="2147483884" r:id="rId85"/>
    <p:sldLayoutId id="2147483885" r:id="rId86"/>
    <p:sldLayoutId id="2147483886" r:id="rId87"/>
    <p:sldLayoutId id="2147483887" r:id="rId88"/>
    <p:sldLayoutId id="2147483888" r:id="rId89"/>
  </p:sldLayoutIdLst>
  <p:transition spd="med"/>
  <p:txStyles>
    <p:title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p:titleStyle>
    <p:bodyStyle>
      <a:lvl1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1pPr>
      <a:lvl2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2pPr>
      <a:lvl3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3pPr>
      <a:lvl4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4pPr>
      <a:lvl5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5pPr>
      <a:lvl6pPr marL="0" marR="0" indent="3556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6pPr>
      <a:lvl7pPr marL="0" marR="0" indent="7112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7pPr>
      <a:lvl8pPr marL="0" marR="0" indent="10668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8pPr>
      <a:lvl9pPr marL="0" marR="0" indent="14224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546084606"/>
      </p:ext>
    </p:extLst>
  </p:cSld>
  <p:clrMap bg1="dk1" tx1="lt1" bg2="dk2" tx2="lt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Earth.jpg" descr="Earth.jpg"/>
          <p:cNvPicPr>
            <a:picLocks noChangeAspect="1"/>
          </p:cNvPicPr>
          <p:nvPr/>
        </p:nvPicPr>
        <p:blipFill>
          <a:blip r:embed="rId86"/>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68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97200"/>
            <a:ext cx="20866100" cy="853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lgn="ctr" defTabSz="825500">
              <a:defRPr sz="2400">
                <a:latin typeface="+mn-lt"/>
                <a:ea typeface="+mn-ea"/>
                <a:cs typeface="+mn-cs"/>
                <a:sym typeface="Gill Sans"/>
              </a:defRPr>
            </a:lvl1pPr>
          </a:lstStyle>
          <a:p>
            <a:fld id="{86CB4B4D-7CA3-9044-876B-883B54F8677D}" type="slidenum">
              <a:t>‹#›</a:t>
            </a:fld>
            <a:endParaRPr/>
          </a:p>
        </p:txBody>
      </p:sp>
    </p:spTree>
    <p:extLst>
      <p:ext uri="{BB962C8B-B14F-4D97-AF65-F5344CB8AC3E}">
        <p14:creationId xmlns:p14="http://schemas.microsoft.com/office/powerpoint/2010/main" val="2126462385"/>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4016" r:id="rId18"/>
    <p:sldLayoutId id="2147484017" r:id="rId19"/>
    <p:sldLayoutId id="2147484018" r:id="rId20"/>
    <p:sldLayoutId id="2147484019" r:id="rId21"/>
    <p:sldLayoutId id="2147484020" r:id="rId22"/>
    <p:sldLayoutId id="2147484021" r:id="rId23"/>
    <p:sldLayoutId id="2147484022" r:id="rId24"/>
    <p:sldLayoutId id="2147484023" r:id="rId25"/>
    <p:sldLayoutId id="2147484024" r:id="rId26"/>
    <p:sldLayoutId id="2147484025" r:id="rId27"/>
    <p:sldLayoutId id="2147484026" r:id="rId28"/>
    <p:sldLayoutId id="2147484027" r:id="rId29"/>
    <p:sldLayoutId id="2147484028" r:id="rId30"/>
    <p:sldLayoutId id="2147484029" r:id="rId31"/>
    <p:sldLayoutId id="2147484030" r:id="rId32"/>
    <p:sldLayoutId id="2147484031" r:id="rId33"/>
    <p:sldLayoutId id="2147484032" r:id="rId34"/>
    <p:sldLayoutId id="2147484033" r:id="rId35"/>
    <p:sldLayoutId id="2147484034" r:id="rId36"/>
    <p:sldLayoutId id="2147484035" r:id="rId37"/>
    <p:sldLayoutId id="2147484036" r:id="rId38"/>
    <p:sldLayoutId id="2147484037" r:id="rId39"/>
    <p:sldLayoutId id="2147484038" r:id="rId40"/>
    <p:sldLayoutId id="2147484039" r:id="rId41"/>
    <p:sldLayoutId id="2147484040" r:id="rId42"/>
    <p:sldLayoutId id="2147484041" r:id="rId43"/>
    <p:sldLayoutId id="2147484042" r:id="rId44"/>
    <p:sldLayoutId id="2147484043" r:id="rId45"/>
    <p:sldLayoutId id="2147484044" r:id="rId46"/>
    <p:sldLayoutId id="2147484045" r:id="rId47"/>
    <p:sldLayoutId id="2147484046" r:id="rId48"/>
    <p:sldLayoutId id="2147484047" r:id="rId49"/>
    <p:sldLayoutId id="2147484048" r:id="rId50"/>
    <p:sldLayoutId id="2147484049" r:id="rId51"/>
    <p:sldLayoutId id="2147484050" r:id="rId52"/>
    <p:sldLayoutId id="2147484051" r:id="rId53"/>
    <p:sldLayoutId id="2147484052" r:id="rId54"/>
    <p:sldLayoutId id="2147484053" r:id="rId55"/>
    <p:sldLayoutId id="2147484054" r:id="rId56"/>
    <p:sldLayoutId id="2147484055" r:id="rId57"/>
    <p:sldLayoutId id="2147484056" r:id="rId58"/>
    <p:sldLayoutId id="2147484057" r:id="rId59"/>
    <p:sldLayoutId id="2147484058" r:id="rId60"/>
    <p:sldLayoutId id="2147484059" r:id="rId61"/>
    <p:sldLayoutId id="2147484060" r:id="rId62"/>
    <p:sldLayoutId id="2147484061" r:id="rId63"/>
    <p:sldLayoutId id="2147484062" r:id="rId64"/>
    <p:sldLayoutId id="2147484063" r:id="rId65"/>
    <p:sldLayoutId id="2147484064" r:id="rId66"/>
    <p:sldLayoutId id="2147484065" r:id="rId67"/>
    <p:sldLayoutId id="2147484066" r:id="rId68"/>
    <p:sldLayoutId id="2147484067" r:id="rId69"/>
    <p:sldLayoutId id="2147484068" r:id="rId70"/>
    <p:sldLayoutId id="2147484069" r:id="rId71"/>
    <p:sldLayoutId id="2147484070" r:id="rId72"/>
    <p:sldLayoutId id="2147484071" r:id="rId73"/>
    <p:sldLayoutId id="2147484072" r:id="rId74"/>
    <p:sldLayoutId id="2147484073" r:id="rId75"/>
    <p:sldLayoutId id="2147484074" r:id="rId76"/>
    <p:sldLayoutId id="2147484075" r:id="rId77"/>
    <p:sldLayoutId id="2147484076" r:id="rId78"/>
    <p:sldLayoutId id="2147484077" r:id="rId79"/>
    <p:sldLayoutId id="2147484078" r:id="rId80"/>
    <p:sldLayoutId id="2147484079" r:id="rId81"/>
    <p:sldLayoutId id="2147484080" r:id="rId82"/>
    <p:sldLayoutId id="2147484081" r:id="rId83"/>
    <p:sldLayoutId id="2147484082" r:id="rId84"/>
  </p:sldLayoutIdLst>
  <p:transition spd="med"/>
  <p:txStyles>
    <p:title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p:titleStyle>
    <p:bodyStyle>
      <a:lvl1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1pPr>
      <a:lvl2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2pPr>
      <a:lvl3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3pPr>
      <a:lvl4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4pPr>
      <a:lvl5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5pPr>
      <a:lvl6pPr marL="0" marR="0" indent="3556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6pPr>
      <a:lvl7pPr marL="0" marR="0" indent="7112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7pPr>
      <a:lvl8pPr marL="0" marR="0" indent="10668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8pPr>
      <a:lvl9pPr marL="0" marR="0" indent="14224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61"/>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828600" fontAlgn="base">
                <a:spcBef>
                  <a:spcPct val="0"/>
                </a:spcBef>
                <a:spcAft>
                  <a:spcPct val="0"/>
                </a:spcAft>
                <a:defRPr/>
              </a:pPr>
              <a:endParaRPr lang="en-US" sz="48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828600" fontAlgn="base">
                <a:spcBef>
                  <a:spcPct val="0"/>
                </a:spcBef>
                <a:spcAft>
                  <a:spcPct val="0"/>
                </a:spcAft>
                <a:defRPr/>
              </a:pPr>
              <a:endParaRPr lang="en-US" sz="48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828600" fontAlgn="base">
                <a:spcBef>
                  <a:spcPct val="0"/>
                </a:spcBef>
                <a:spcAft>
                  <a:spcPct val="0"/>
                </a:spcAft>
                <a:defRPr/>
              </a:pPr>
              <a:endParaRPr lang="en-US" sz="48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828600" fontAlgn="base">
                <a:spcBef>
                  <a:spcPct val="0"/>
                </a:spcBef>
                <a:spcAft>
                  <a:spcPct val="0"/>
                </a:spcAft>
                <a:defRPr/>
              </a:pPr>
              <a:endParaRPr lang="en-US" sz="48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828600" fontAlgn="base">
                <a:spcBef>
                  <a:spcPct val="0"/>
                </a:spcBef>
                <a:spcAft>
                  <a:spcPct val="0"/>
                </a:spcAft>
              </a:pPr>
              <a:endParaRPr lang="en-US" sz="48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828600" fontAlgn="base">
                <a:spcBef>
                  <a:spcPct val="0"/>
                </a:spcBef>
                <a:spcAft>
                  <a:spcPct val="0"/>
                </a:spcAft>
              </a:pPr>
              <a:endParaRPr lang="en-US" sz="48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828600" fontAlgn="base">
                <a:spcBef>
                  <a:spcPct val="0"/>
                </a:spcBef>
                <a:spcAft>
                  <a:spcPct val="0"/>
                </a:spcAft>
              </a:pPr>
              <a:endParaRPr lang="en-US" sz="48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7"/>
            <a:ext cx="21945600" cy="2279650"/>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11"/>
            <a:ext cx="21945600" cy="90614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2000">
                <a:solidFill>
                  <a:srgbClr val="FFFFFF"/>
                </a:solidFill>
                <a:effectLst>
                  <a:outerShdw blurRad="38100" dist="38100" dir="2700000" algn="tl">
                    <a:srgbClr val="000000"/>
                  </a:outerShdw>
                </a:effectLst>
                <a:latin typeface="Arial" pitchFamily="-112" charset="0"/>
                <a:ea typeface="+mn-ea"/>
                <a:cs typeface="+mn-cs"/>
              </a:defRPr>
            </a:lvl1pPr>
          </a:lstStyle>
          <a:p>
            <a:pPr defTabSz="18286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2000">
                <a:solidFill>
                  <a:srgbClr val="FFFFFF"/>
                </a:solidFill>
                <a:effectLst>
                  <a:outerShdw blurRad="38100" dist="38100" dir="2700000" algn="tl">
                    <a:srgbClr val="000000"/>
                  </a:outerShdw>
                </a:effectLst>
                <a:latin typeface="Arial" pitchFamily="-112" charset="0"/>
                <a:ea typeface="+mn-ea"/>
                <a:cs typeface="+mn-cs"/>
              </a:defRPr>
            </a:lvl1pPr>
          </a:lstStyle>
          <a:p>
            <a:pPr defTabSz="18286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2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828600" fontAlgn="base">
              <a:spcBef>
                <a:spcPct val="0"/>
              </a:spcBef>
              <a:spcAft>
                <a:spcPct val="0"/>
              </a:spcAft>
              <a:defRPr/>
            </a:pPr>
            <a:fld id="{61F442D0-A11F-2640-8129-5D1BEF7A3C1E}" type="slidenum">
              <a:rPr lang="en-US" smtClean="0"/>
              <a:pPr defTabSz="1828600" fontAlgn="base">
                <a:spcBef>
                  <a:spcPct val="0"/>
                </a:spcBef>
                <a:spcAft>
                  <a:spcPct val="0"/>
                </a:spcAft>
                <a:defRPr/>
              </a:pPr>
              <a:t>‹#›</a:t>
            </a:fld>
            <a:endParaRPr lang="en-US"/>
          </a:p>
        </p:txBody>
      </p:sp>
    </p:spTree>
    <p:extLst>
      <p:ext uri="{BB962C8B-B14F-4D97-AF65-F5344CB8AC3E}">
        <p14:creationId xmlns:p14="http://schemas.microsoft.com/office/powerpoint/2010/main" val="2250005836"/>
      </p:ext>
    </p:extLst>
  </p:cSld>
  <p:clrMap bg1="dk2" tx1="lt1" bg2="dk1"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ransition/>
  <p:txStyles>
    <p:titleStyle>
      <a:lvl1pPr algn="ctr" rtl="0" eaLnBrk="0" fontAlgn="base" hangingPunct="0">
        <a:spcBef>
          <a:spcPct val="0"/>
        </a:spcBef>
        <a:spcAft>
          <a:spcPct val="0"/>
        </a:spcAft>
        <a:defRPr sz="88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88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88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88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88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914300" algn="ctr" rtl="0" fontAlgn="base">
        <a:spcBef>
          <a:spcPct val="0"/>
        </a:spcBef>
        <a:spcAft>
          <a:spcPct val="0"/>
        </a:spcAft>
        <a:defRPr sz="8800">
          <a:solidFill>
            <a:schemeClr val="tx2"/>
          </a:solidFill>
          <a:effectLst>
            <a:outerShdw blurRad="38100" dist="38100" dir="2700000" algn="tl">
              <a:srgbClr val="000000"/>
            </a:outerShdw>
          </a:effectLst>
          <a:latin typeface="Arial" pitchFamily="-111" charset="0"/>
        </a:defRPr>
      </a:lvl6pPr>
      <a:lvl7pPr marL="1828600" algn="ctr" rtl="0" fontAlgn="base">
        <a:spcBef>
          <a:spcPct val="0"/>
        </a:spcBef>
        <a:spcAft>
          <a:spcPct val="0"/>
        </a:spcAft>
        <a:defRPr sz="8800">
          <a:solidFill>
            <a:schemeClr val="tx2"/>
          </a:solidFill>
          <a:effectLst>
            <a:outerShdw blurRad="38100" dist="38100" dir="2700000" algn="tl">
              <a:srgbClr val="000000"/>
            </a:outerShdw>
          </a:effectLst>
          <a:latin typeface="Arial" pitchFamily="-111" charset="0"/>
        </a:defRPr>
      </a:lvl7pPr>
      <a:lvl8pPr marL="2742900" algn="ctr" rtl="0" fontAlgn="base">
        <a:spcBef>
          <a:spcPct val="0"/>
        </a:spcBef>
        <a:spcAft>
          <a:spcPct val="0"/>
        </a:spcAft>
        <a:defRPr sz="8800">
          <a:solidFill>
            <a:schemeClr val="tx2"/>
          </a:solidFill>
          <a:effectLst>
            <a:outerShdw blurRad="38100" dist="38100" dir="2700000" algn="tl">
              <a:srgbClr val="000000"/>
            </a:outerShdw>
          </a:effectLst>
          <a:latin typeface="Arial" pitchFamily="-111" charset="0"/>
        </a:defRPr>
      </a:lvl8pPr>
      <a:lvl9pPr marL="3657200" algn="ctr" rtl="0" fontAlgn="base">
        <a:spcBef>
          <a:spcPct val="0"/>
        </a:spcBef>
        <a:spcAft>
          <a:spcPct val="0"/>
        </a:spcAft>
        <a:defRPr sz="8800">
          <a:solidFill>
            <a:schemeClr val="tx2"/>
          </a:solidFill>
          <a:effectLst>
            <a:outerShdw blurRad="38100" dist="38100" dir="2700000" algn="tl">
              <a:srgbClr val="000000"/>
            </a:outerShdw>
          </a:effectLst>
          <a:latin typeface="Arial" pitchFamily="-111" charset="0"/>
        </a:defRPr>
      </a:lvl9pPr>
    </p:titleStyle>
    <p:bodyStyle>
      <a:lvl1pPr marL="685724" indent="-685724" algn="l" rtl="0" eaLnBrk="0" fontAlgn="base" hangingPunct="0">
        <a:spcBef>
          <a:spcPct val="20000"/>
        </a:spcBef>
        <a:spcAft>
          <a:spcPct val="0"/>
        </a:spcAft>
        <a:buClr>
          <a:schemeClr val="hlink"/>
        </a:buClr>
        <a:buSzPct val="75000"/>
        <a:buFont typeface="Wingdings" charset="0"/>
        <a:buChar char="l"/>
        <a:defRPr sz="64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485738" indent="-571440" algn="l" rtl="0" eaLnBrk="0" fontAlgn="base" hangingPunct="0">
        <a:spcBef>
          <a:spcPct val="20000"/>
        </a:spcBef>
        <a:spcAft>
          <a:spcPct val="0"/>
        </a:spcAft>
        <a:buClr>
          <a:schemeClr val="tx2"/>
        </a:buClr>
        <a:buSzPct val="75000"/>
        <a:buFont typeface="Wingdings" charset="0"/>
        <a:buChar char="l"/>
        <a:defRPr sz="5600">
          <a:solidFill>
            <a:schemeClr val="tx1"/>
          </a:solidFill>
          <a:effectLst>
            <a:outerShdw blurRad="38100" dist="38100" dir="2700000" algn="tl">
              <a:srgbClr val="000000"/>
            </a:outerShdw>
          </a:effectLst>
          <a:latin typeface="+mn-lt"/>
          <a:ea typeface="ＭＳ Ｐゴシック" pitchFamily="-111" charset="-128"/>
        </a:defRPr>
      </a:lvl2pPr>
      <a:lvl3pPr marL="2285750" indent="-457150" algn="l" rtl="0" eaLnBrk="0" fontAlgn="base" hangingPunct="0">
        <a:spcBef>
          <a:spcPct val="20000"/>
        </a:spcBef>
        <a:spcAft>
          <a:spcPct val="0"/>
        </a:spcAft>
        <a:buClr>
          <a:schemeClr val="accent2"/>
        </a:buClr>
        <a:buSzPct val="75000"/>
        <a:buFont typeface="Wingdings" charset="0"/>
        <a:buChar char="l"/>
        <a:defRPr sz="4800">
          <a:solidFill>
            <a:schemeClr val="tx1"/>
          </a:solidFill>
          <a:effectLst>
            <a:outerShdw blurRad="38100" dist="38100" dir="2700000" algn="tl">
              <a:srgbClr val="000000"/>
            </a:outerShdw>
          </a:effectLst>
          <a:latin typeface="+mn-lt"/>
          <a:ea typeface="ＭＳ Ｐゴシック" charset="0"/>
          <a:cs typeface="Geneva" charset="0"/>
        </a:defRPr>
      </a:lvl3pPr>
      <a:lvl4pPr marL="3200050" indent="-457150" algn="l" rtl="0" eaLnBrk="0" fontAlgn="base" hangingPunct="0">
        <a:spcBef>
          <a:spcPct val="20000"/>
        </a:spcBef>
        <a:spcAft>
          <a:spcPct val="0"/>
        </a:spcAft>
        <a:buClr>
          <a:schemeClr val="folHlink"/>
        </a:buClr>
        <a:buSzPct val="75000"/>
        <a:buFont typeface="Wingdings" charset="0"/>
        <a:buChar char="l"/>
        <a:defRPr sz="4000">
          <a:solidFill>
            <a:schemeClr val="tx1"/>
          </a:solidFill>
          <a:effectLst>
            <a:outerShdw blurRad="38100" dist="38100" dir="2700000" algn="tl">
              <a:srgbClr val="000000"/>
            </a:outerShdw>
          </a:effectLst>
          <a:latin typeface="+mn-lt"/>
          <a:ea typeface="Geneva" charset="-128"/>
          <a:cs typeface="Geneva" charset="0"/>
        </a:defRPr>
      </a:lvl4pPr>
      <a:lvl5pPr marL="4114350" indent="-457150" algn="l" rtl="0" eaLnBrk="0" fontAlgn="base" hangingPunct="0">
        <a:spcBef>
          <a:spcPct val="20000"/>
        </a:spcBef>
        <a:spcAft>
          <a:spcPct val="0"/>
        </a:spcAft>
        <a:buClr>
          <a:schemeClr val="tx1"/>
        </a:buClr>
        <a:buSzPct val="75000"/>
        <a:buFont typeface="Wingdings" charset="0"/>
        <a:buChar char="l"/>
        <a:defRPr sz="4000">
          <a:solidFill>
            <a:schemeClr val="tx1"/>
          </a:solidFill>
          <a:effectLst>
            <a:outerShdw blurRad="38100" dist="38100" dir="2700000" algn="tl">
              <a:srgbClr val="000000"/>
            </a:outerShdw>
          </a:effectLst>
          <a:latin typeface="+mn-lt"/>
          <a:ea typeface="Geneva" charset="-128"/>
          <a:cs typeface="Geneva" charset="0"/>
        </a:defRPr>
      </a:lvl5pPr>
      <a:lvl6pPr marL="5028650" indent="-457150" algn="l" rtl="0" fontAlgn="base">
        <a:spcBef>
          <a:spcPct val="20000"/>
        </a:spcBef>
        <a:spcAft>
          <a:spcPct val="0"/>
        </a:spcAft>
        <a:buClr>
          <a:schemeClr val="tx1"/>
        </a:buClr>
        <a:buSzPct val="75000"/>
        <a:buFont typeface="Wingdings" pitchFamily="-111" charset="2"/>
        <a:buChar char="l"/>
        <a:defRPr sz="4000">
          <a:solidFill>
            <a:schemeClr val="tx1"/>
          </a:solidFill>
          <a:effectLst>
            <a:outerShdw blurRad="38100" dist="38100" dir="2700000" algn="tl">
              <a:srgbClr val="000000"/>
            </a:outerShdw>
          </a:effectLst>
          <a:latin typeface="+mn-lt"/>
          <a:ea typeface="ＭＳ Ｐゴシック" pitchFamily="-111" charset="-128"/>
        </a:defRPr>
      </a:lvl6pPr>
      <a:lvl7pPr marL="5942948" indent="-457150" algn="l" rtl="0" fontAlgn="base">
        <a:spcBef>
          <a:spcPct val="20000"/>
        </a:spcBef>
        <a:spcAft>
          <a:spcPct val="0"/>
        </a:spcAft>
        <a:buClr>
          <a:schemeClr val="tx1"/>
        </a:buClr>
        <a:buSzPct val="75000"/>
        <a:buFont typeface="Wingdings" pitchFamily="-111" charset="2"/>
        <a:buChar char="l"/>
        <a:defRPr sz="4000">
          <a:solidFill>
            <a:schemeClr val="tx1"/>
          </a:solidFill>
          <a:effectLst>
            <a:outerShdw blurRad="38100" dist="38100" dir="2700000" algn="tl">
              <a:srgbClr val="000000"/>
            </a:outerShdw>
          </a:effectLst>
          <a:latin typeface="+mn-lt"/>
          <a:ea typeface="ＭＳ Ｐゴシック" pitchFamily="-111" charset="-128"/>
        </a:defRPr>
      </a:lvl7pPr>
      <a:lvl8pPr marL="6857246" indent="-457150" algn="l" rtl="0" fontAlgn="base">
        <a:spcBef>
          <a:spcPct val="20000"/>
        </a:spcBef>
        <a:spcAft>
          <a:spcPct val="0"/>
        </a:spcAft>
        <a:buClr>
          <a:schemeClr val="tx1"/>
        </a:buClr>
        <a:buSzPct val="75000"/>
        <a:buFont typeface="Wingdings" pitchFamily="-111" charset="2"/>
        <a:buChar char="l"/>
        <a:defRPr sz="4000">
          <a:solidFill>
            <a:schemeClr val="tx1"/>
          </a:solidFill>
          <a:effectLst>
            <a:outerShdw blurRad="38100" dist="38100" dir="2700000" algn="tl">
              <a:srgbClr val="000000"/>
            </a:outerShdw>
          </a:effectLst>
          <a:latin typeface="+mn-lt"/>
          <a:ea typeface="ＭＳ Ｐゴシック" pitchFamily="-111" charset="-128"/>
        </a:defRPr>
      </a:lvl8pPr>
      <a:lvl9pPr marL="7771544" indent="-457150" algn="l" rtl="0" fontAlgn="base">
        <a:spcBef>
          <a:spcPct val="20000"/>
        </a:spcBef>
        <a:spcAft>
          <a:spcPct val="0"/>
        </a:spcAft>
        <a:buClr>
          <a:schemeClr val="tx1"/>
        </a:buClr>
        <a:buSzPct val="75000"/>
        <a:buFont typeface="Wingdings" pitchFamily="-111" charset="2"/>
        <a:buChar char="l"/>
        <a:defRPr sz="4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914300" rtl="0" eaLnBrk="1" latinLnBrk="0" hangingPunct="1">
        <a:defRPr sz="3600" kern="1200">
          <a:solidFill>
            <a:schemeClr val="tx1"/>
          </a:solidFill>
          <a:latin typeface="+mn-lt"/>
          <a:ea typeface="+mn-ea"/>
          <a:cs typeface="+mn-cs"/>
        </a:defRPr>
      </a:lvl1pPr>
      <a:lvl2pPr marL="914300" algn="l" defTabSz="914300" rtl="0" eaLnBrk="1" latinLnBrk="0" hangingPunct="1">
        <a:defRPr sz="3600" kern="1200">
          <a:solidFill>
            <a:schemeClr val="tx1"/>
          </a:solidFill>
          <a:latin typeface="+mn-lt"/>
          <a:ea typeface="+mn-ea"/>
          <a:cs typeface="+mn-cs"/>
        </a:defRPr>
      </a:lvl2pPr>
      <a:lvl3pPr marL="1828600" algn="l" defTabSz="914300" rtl="0" eaLnBrk="1" latinLnBrk="0" hangingPunct="1">
        <a:defRPr sz="3600" kern="1200">
          <a:solidFill>
            <a:schemeClr val="tx1"/>
          </a:solidFill>
          <a:latin typeface="+mn-lt"/>
          <a:ea typeface="+mn-ea"/>
          <a:cs typeface="+mn-cs"/>
        </a:defRPr>
      </a:lvl3pPr>
      <a:lvl4pPr marL="2742900" algn="l" defTabSz="914300" rtl="0" eaLnBrk="1" latinLnBrk="0" hangingPunct="1">
        <a:defRPr sz="3600" kern="1200">
          <a:solidFill>
            <a:schemeClr val="tx1"/>
          </a:solidFill>
          <a:latin typeface="+mn-lt"/>
          <a:ea typeface="+mn-ea"/>
          <a:cs typeface="+mn-cs"/>
        </a:defRPr>
      </a:lvl4pPr>
      <a:lvl5pPr marL="3657200" algn="l" defTabSz="914300" rtl="0" eaLnBrk="1" latinLnBrk="0" hangingPunct="1">
        <a:defRPr sz="3600" kern="1200">
          <a:solidFill>
            <a:schemeClr val="tx1"/>
          </a:solidFill>
          <a:latin typeface="+mn-lt"/>
          <a:ea typeface="+mn-ea"/>
          <a:cs typeface="+mn-cs"/>
        </a:defRPr>
      </a:lvl5pPr>
      <a:lvl6pPr marL="4571500" algn="l" defTabSz="914300" rtl="0" eaLnBrk="1" latinLnBrk="0" hangingPunct="1">
        <a:defRPr sz="3600" kern="1200">
          <a:solidFill>
            <a:schemeClr val="tx1"/>
          </a:solidFill>
          <a:latin typeface="+mn-lt"/>
          <a:ea typeface="+mn-ea"/>
          <a:cs typeface="+mn-cs"/>
        </a:defRPr>
      </a:lvl6pPr>
      <a:lvl7pPr marL="5485798" algn="l" defTabSz="914300" rtl="0" eaLnBrk="1" latinLnBrk="0" hangingPunct="1">
        <a:defRPr sz="3600" kern="1200">
          <a:solidFill>
            <a:schemeClr val="tx1"/>
          </a:solidFill>
          <a:latin typeface="+mn-lt"/>
          <a:ea typeface="+mn-ea"/>
          <a:cs typeface="+mn-cs"/>
        </a:defRPr>
      </a:lvl7pPr>
      <a:lvl8pPr marL="6400094" algn="l" defTabSz="914300" rtl="0" eaLnBrk="1" latinLnBrk="0" hangingPunct="1">
        <a:defRPr sz="3600" kern="1200">
          <a:solidFill>
            <a:schemeClr val="tx1"/>
          </a:solidFill>
          <a:latin typeface="+mn-lt"/>
          <a:ea typeface="+mn-ea"/>
          <a:cs typeface="+mn-cs"/>
        </a:defRPr>
      </a:lvl8pPr>
      <a:lvl9pPr marL="7314398" algn="l" defTabSz="9143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notesSlide" Target="../notesSlides/notesSlide67.xml"/><Relationship Id="rId1" Type="http://schemas.openxmlformats.org/officeDocument/2006/relationships/slideLayout" Target="../slideLayouts/slideLayout90.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0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8.xml"/><Relationship Id="rId1" Type="http://schemas.openxmlformats.org/officeDocument/2006/relationships/slideLayout" Target="../slideLayouts/slideLayout289.xml"/><Relationship Id="rId4" Type="http://schemas.openxmlformats.org/officeDocument/2006/relationships/image" Target="../media/image201.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5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52.xml"/><Relationship Id="rId5" Type="http://schemas.openxmlformats.org/officeDocument/2006/relationships/image" Target="../media/image46.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52.xml"/><Relationship Id="rId5" Type="http://schemas.openxmlformats.org/officeDocument/2006/relationships/image" Target="../media/image46.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0.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8.xml"/><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40.xml"/><Relationship Id="rId5" Type="http://schemas.openxmlformats.org/officeDocument/2006/relationships/image" Target="../media/image93.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4.png"/><Relationship Id="rId1" Type="http://schemas.openxmlformats.org/officeDocument/2006/relationships/slideLayout" Target="../slideLayouts/slideLayout40.xml"/><Relationship Id="rId5" Type="http://schemas.openxmlformats.org/officeDocument/2006/relationships/image" Target="../media/image93.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193.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9.xml"/><Relationship Id="rId1" Type="http://schemas.openxmlformats.org/officeDocument/2006/relationships/slideLayout" Target="../slideLayouts/slideLayout194.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7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hyperlink" Target="http://www.answersingenesis.org/" TargetMode="External"/><Relationship Id="rId1" Type="http://schemas.openxmlformats.org/officeDocument/2006/relationships/slideLayout" Target="../slideLayouts/slideLayout194.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3" Type="http://schemas.openxmlformats.org/officeDocument/2006/relationships/image" Target="../media/image127.jpeg"/><Relationship Id="rId7" Type="http://schemas.openxmlformats.org/officeDocument/2006/relationships/image" Target="../media/image131.gif"/><Relationship Id="rId12" Type="http://schemas.openxmlformats.org/officeDocument/2006/relationships/image" Target="../media/image136.jpeg"/><Relationship Id="rId2" Type="http://schemas.openxmlformats.org/officeDocument/2006/relationships/notesSlide" Target="../notesSlides/notesSlide50.xml"/><Relationship Id="rId1" Type="http://schemas.openxmlformats.org/officeDocument/2006/relationships/slideLayout" Target="../slideLayouts/slideLayout76.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s>
</file>

<file path=ppt/slides/_rels/slide73.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notesSlide" Target="../notesSlides/notesSlide51.xml"/><Relationship Id="rId1" Type="http://schemas.openxmlformats.org/officeDocument/2006/relationships/slideLayout" Target="../slideLayouts/slideLayout76.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png"/><Relationship Id="rId9" Type="http://schemas.openxmlformats.org/officeDocument/2006/relationships/image" Target="../media/image144.jpeg"/></Relationships>
</file>

<file path=ppt/slides/_rels/slide74.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8.jpeg"/><Relationship Id="rId7" Type="http://schemas.openxmlformats.org/officeDocument/2006/relationships/image" Target="../media/image151.jpeg"/><Relationship Id="rId12" Type="http://schemas.openxmlformats.org/officeDocument/2006/relationships/image" Target="../media/image155.jpeg"/><Relationship Id="rId2" Type="http://schemas.openxmlformats.org/officeDocument/2006/relationships/notesSlide" Target="../notesSlides/notesSlide52.xml"/><Relationship Id="rId1" Type="http://schemas.openxmlformats.org/officeDocument/2006/relationships/slideLayout" Target="../slideLayouts/slideLayout76.xml"/><Relationship Id="rId6" Type="http://schemas.openxmlformats.org/officeDocument/2006/relationships/image" Target="../media/image150.png"/><Relationship Id="rId11" Type="http://schemas.openxmlformats.org/officeDocument/2006/relationships/image" Target="../media/image154.jpeg"/><Relationship Id="rId5" Type="http://schemas.openxmlformats.org/officeDocument/2006/relationships/image" Target="../media/image149.jpeg"/><Relationship Id="rId10" Type="http://schemas.openxmlformats.org/officeDocument/2006/relationships/image" Target="../media/image153.jpeg"/><Relationship Id="rId4" Type="http://schemas.openxmlformats.org/officeDocument/2006/relationships/image" Target="../media/image112.jpeg"/><Relationship Id="rId9" Type="http://schemas.openxmlformats.org/officeDocument/2006/relationships/image" Target="../media/image116.jpeg"/></Relationships>
</file>

<file path=ppt/slides/_rels/slide75.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12" Type="http://schemas.openxmlformats.org/officeDocument/2006/relationships/image" Target="../media/image165.jpeg"/><Relationship Id="rId2" Type="http://schemas.openxmlformats.org/officeDocument/2006/relationships/notesSlide" Target="../notesSlides/notesSlide53.xml"/><Relationship Id="rId1" Type="http://schemas.openxmlformats.org/officeDocument/2006/relationships/slideLayout" Target="../slideLayouts/slideLayout76.xml"/><Relationship Id="rId6" Type="http://schemas.openxmlformats.org/officeDocument/2006/relationships/image" Target="../media/image159.jpeg"/><Relationship Id="rId11" Type="http://schemas.openxmlformats.org/officeDocument/2006/relationships/image" Target="../media/image164.jpeg"/><Relationship Id="rId5" Type="http://schemas.openxmlformats.org/officeDocument/2006/relationships/image" Target="../media/image158.jpeg"/><Relationship Id="rId10" Type="http://schemas.openxmlformats.org/officeDocument/2006/relationships/image" Target="../media/image163.jpeg"/><Relationship Id="rId4" Type="http://schemas.openxmlformats.org/officeDocument/2006/relationships/image" Target="../media/image157.jpeg"/><Relationship Id="rId9" Type="http://schemas.openxmlformats.org/officeDocument/2006/relationships/image" Target="../media/image162.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172.png"/><Relationship Id="rId4" Type="http://schemas.openxmlformats.org/officeDocument/2006/relationships/image" Target="../media/image17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175.png"/><Relationship Id="rId4" Type="http://schemas.openxmlformats.org/officeDocument/2006/relationships/image" Target="../media/image171.png"/></Relationships>
</file>

<file path=ppt/slides/_rels/slide8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171.png"/></Relationships>
</file>

<file path=ppt/slides/_rels/slide8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175.png"/><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61.xml"/><Relationship Id="rId1" Type="http://schemas.openxmlformats.org/officeDocument/2006/relationships/slideLayout" Target="../slideLayouts/slideLayout48.xml"/><Relationship Id="rId5" Type="http://schemas.openxmlformats.org/officeDocument/2006/relationships/image" Target="../media/image77.png"/><Relationship Id="rId4" Type="http://schemas.openxmlformats.org/officeDocument/2006/relationships/image" Target="../media/image182.png"/></Relationships>
</file>

<file path=ppt/slides/_rels/slide9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89.png"/></Relationships>
</file>

<file path=ppt/slides/_rels/slide9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91.png"/></Relationships>
</file>

<file path=ppt/slides/_rels/slide9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rPr dirty="0">
                <a:latin typeface="에스코어 드림 6 Bold" panose="020B0703030302020204" pitchFamily="34" charset="-127"/>
                <a:ea typeface="에스코어 드림 6 Bold" panose="020B0703030302020204" pitchFamily="34" charset="-127"/>
              </a:rPr>
              <a:t>Dr. Terry Mortenson</a:t>
            </a:r>
          </a:p>
        </p:txBody>
      </p:sp>
      <p:sp>
        <p:nvSpPr>
          <p:cNvPr id="913" name="Millions of Years:…"/>
          <p:cNvSpPr txBox="1">
            <a:spLocks noGrp="1"/>
          </p:cNvSpPr>
          <p:nvPr>
            <p:ph type="subTitle" idx="1"/>
          </p:nvPr>
        </p:nvSpPr>
        <p:spPr>
          <a:xfrm>
            <a:off x="-25400" y="5029200"/>
            <a:ext cx="24434800" cy="7645400"/>
          </a:xfrm>
          <a:prstGeom prst="rect">
            <a:avLst/>
          </a:prstGeom>
        </p:spPr>
        <p:txBody>
          <a:bodyPr>
            <a:normAutofit/>
          </a:bodyPr>
          <a:lstStyle/>
          <a:p>
            <a:pPr algn="ctr">
              <a:lnSpc>
                <a:spcPct val="90000"/>
              </a:lnSpc>
              <a:defRPr sz="13500">
                <a:latin typeface="+mn-lt"/>
                <a:ea typeface="+mn-ea"/>
                <a:cs typeface="+mn-cs"/>
                <a:sym typeface="GoudyTwenty"/>
              </a:defRPr>
            </a:pPr>
            <a:r>
              <a:rPr lang="ko-KR" altLang="en-US" sz="13500" dirty="0">
                <a:latin typeface="에스코어 드림 6 Bold" panose="020B0703030302020204" pitchFamily="34" charset="-127"/>
                <a:ea typeface="에스코어 드림 6 Bold" panose="020B0703030302020204" pitchFamily="34" charset="-127"/>
              </a:rPr>
              <a:t>오랜 </a:t>
            </a:r>
            <a:r>
              <a:rPr lang="ko-KR" altLang="en-US" sz="13500" dirty="0" err="1">
                <a:latin typeface="에스코어 드림 6 Bold" panose="020B0703030302020204" pitchFamily="34" charset="-127"/>
                <a:ea typeface="에스코어 드림 6 Bold" panose="020B0703030302020204" pitchFamily="34" charset="-127"/>
              </a:rPr>
              <a:t>연대설</a:t>
            </a:r>
            <a:r>
              <a:rPr sz="13500" dirty="0">
                <a:latin typeface="에스코어 드림 6 Bold" panose="020B0703030302020204" pitchFamily="34" charset="-127"/>
                <a:ea typeface="에스코어 드림 6 Bold" panose="020B0703030302020204" pitchFamily="34" charset="-127"/>
              </a:rPr>
              <a:t>:</a:t>
            </a:r>
          </a:p>
          <a:p>
            <a:pPr algn="ctr">
              <a:defRPr>
                <a:solidFill>
                  <a:srgbClr val="F6A029"/>
                </a:solidFill>
                <a:latin typeface="+mn-lt"/>
                <a:ea typeface="+mn-ea"/>
                <a:cs typeface="+mn-cs"/>
                <a:sym typeface="GoudyTwenty"/>
              </a:defRPr>
            </a:pPr>
            <a:r>
              <a:rPr lang="ko-KR" altLang="en-US" dirty="0">
                <a:latin typeface="에스코어 드림 6 Bold" panose="020B0703030302020204" pitchFamily="34" charset="-127"/>
                <a:ea typeface="에스코어 드림 6 Bold" panose="020B0703030302020204" pitchFamily="34" charset="-127"/>
              </a:rPr>
              <a:t>수십억 년 개념의 비과학적 근원 </a:t>
            </a:r>
            <a:r>
              <a:rPr dirty="0">
                <a:latin typeface="에스코어 드림 6 Bold" panose="020B0703030302020204" pitchFamily="34" charset="-127"/>
                <a:ea typeface="에스코어 드림 6 Bold" panose="020B0703030302020204" pitchFamily="34" charset="-127"/>
              </a:rPr>
              <a:t>&amp; </a:t>
            </a:r>
            <a:r>
              <a:rPr lang="ko-KR" altLang="en-US" dirty="0">
                <a:latin typeface="에스코어 드림 6 Bold" panose="020B0703030302020204" pitchFamily="34" charset="-127"/>
                <a:ea typeface="에스코어 드림 6 Bold" panose="020B0703030302020204" pitchFamily="34" charset="-127"/>
              </a:rPr>
              <a:t>재앙적인 결과</a:t>
            </a:r>
            <a:endParaRPr dirty="0">
              <a:latin typeface="에스코어 드림 6 Bold" panose="020B0703030302020204" pitchFamily="34" charset="-127"/>
              <a:ea typeface="에스코어 드림 6 Bold" panose="020B0703030302020204" pitchFamily="34" charset="-127"/>
            </a:endParaRPr>
          </a:p>
        </p:txBody>
      </p:sp>
      <p:grpSp>
        <p:nvGrpSpPr>
          <p:cNvPr id="916" name="Group"/>
          <p:cNvGrpSpPr/>
          <p:nvPr/>
        </p:nvGrpSpPr>
        <p:grpSpPr>
          <a:xfrm>
            <a:off x="152400" y="14300200"/>
            <a:ext cx="14846300" cy="1600200"/>
            <a:chOff x="0" y="0"/>
            <a:chExt cx="14846300" cy="1600200"/>
          </a:xfrm>
        </p:grpSpPr>
        <p:pic>
          <p:nvPicPr>
            <p:cNvPr id="914" name="Screen shot 2012-08-30 at 10.06.03 AM.png" descr="Screen shot 2012-08-30 at 10.06.03 AM.png"/>
            <p:cNvPicPr>
              <a:picLocks noChangeAspect="1"/>
            </p:cNvPicPr>
            <p:nvPr/>
          </p:nvPicPr>
          <p:blipFill>
            <a:blip r:embed="rId2"/>
            <a:stretch>
              <a:fillRect/>
            </a:stretch>
          </p:blipFill>
          <p:spPr>
            <a:xfrm>
              <a:off x="0" y="0"/>
              <a:ext cx="5537200" cy="1282700"/>
            </a:xfrm>
            <a:prstGeom prst="rect">
              <a:avLst/>
            </a:prstGeom>
            <a:ln w="12700" cap="flat">
              <a:noFill/>
              <a:miter lim="400000"/>
            </a:ln>
            <a:effectLst/>
          </p:spPr>
        </p:pic>
        <p:pic>
          <p:nvPicPr>
            <p:cNvPr id="915" name="Screen shot 2012-08-30 at 10.18.02 AM.png" descr="Screen shot 2012-08-30 at 10.18.02 AM.png"/>
            <p:cNvPicPr>
              <a:picLocks noChangeAspect="1"/>
            </p:cNvPicPr>
            <p:nvPr/>
          </p:nvPicPr>
          <p:blipFill>
            <a:blip r:embed="rId3"/>
            <a:stretch>
              <a:fillRect/>
            </a:stretch>
          </p:blipFill>
          <p:spPr>
            <a:xfrm>
              <a:off x="5537200" y="0"/>
              <a:ext cx="9309100" cy="1600200"/>
            </a:xfrm>
            <a:prstGeom prst="rect">
              <a:avLst/>
            </a:prstGeom>
            <a:ln w="12700" cap="flat">
              <a:noFill/>
              <a:miter lim="400000"/>
            </a:ln>
            <a:effectLst/>
          </p:spPr>
        </p:pic>
      </p:grpSp>
      <p:sp>
        <p:nvSpPr>
          <p:cNvPr id="7" name="Rectangle 6">
            <a:extLst>
              <a:ext uri="{FF2B5EF4-FFF2-40B4-BE49-F238E27FC236}">
                <a16:creationId xmlns:a16="http://schemas.microsoft.com/office/drawing/2014/main" id="{B62C53ED-F610-D54E-9D18-63D0CB27389B}"/>
              </a:ext>
            </a:extLst>
          </p:cNvPr>
          <p:cNvSpPr>
            <a:spLocks noChangeArrowheads="1"/>
          </p:cNvSpPr>
          <p:nvPr/>
        </p:nvSpPr>
        <p:spPr bwMode="auto">
          <a:xfrm>
            <a:off x="94652" y="11825184"/>
            <a:ext cx="24289348" cy="1579920"/>
          </a:xfrm>
          <a:prstGeom prst="rect">
            <a:avLst/>
          </a:prstGeom>
          <a:no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defTabSz="914300" fontAlgn="base" hangingPunct="1">
              <a:spcBef>
                <a:spcPct val="20000"/>
              </a:spcBef>
              <a:buClr>
                <a:srgbClr val="FFCC00"/>
              </a:buClr>
              <a:buSzPct val="70000"/>
              <a:defRPr/>
            </a:pPr>
            <a:r>
              <a:rPr lang="en-US" sz="3600" b="1"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3600" b="1" dirty="0">
                <a:solidFill>
                  <a:srgbClr val="FFFFFF"/>
                </a:solidFill>
                <a:effectLst>
                  <a:outerShdw blurRad="38100" dist="38100" dir="2700000" algn="tl">
                    <a:srgbClr val="000000"/>
                  </a:outerShdw>
                </a:effectLst>
                <a:latin typeface="Arial"/>
                <a:ea typeface="ＭＳ Ｐゴシック" charset="0"/>
                <a:cs typeface="Arial"/>
              </a:rPr>
            </a:br>
            <a:r>
              <a:rPr lang="en-US" sz="3600" b="1" dirty="0">
                <a:solidFill>
                  <a:srgbClr val="FFFFFF"/>
                </a:solidFill>
                <a:effectLst>
                  <a:outerShdw blurRad="38100" dist="38100" dir="2700000" algn="tl">
                    <a:srgbClr val="000000"/>
                  </a:outerShdw>
                </a:effectLst>
                <a:latin typeface="Arial"/>
                <a:ea typeface="ＭＳ Ｐゴシック" charset="0"/>
                <a:cs typeface="Arial"/>
              </a:rPr>
              <a:t>Uploaded by Dr. Rick Griffith • Singapore Bible College</a:t>
            </a:r>
            <a:br>
              <a:rPr lang="en-US" sz="3600" b="1" dirty="0">
                <a:solidFill>
                  <a:srgbClr val="FFFFFF"/>
                </a:solidFill>
                <a:effectLst>
                  <a:outerShdw blurRad="38100" dist="38100" dir="2700000" algn="tl">
                    <a:srgbClr val="000000"/>
                  </a:outerShdw>
                </a:effectLst>
                <a:latin typeface="Arial"/>
                <a:ea typeface="ＭＳ Ｐゴシック" charset="0"/>
                <a:cs typeface="Arial"/>
              </a:rPr>
            </a:br>
            <a:r>
              <a:rPr lang="en-US" sz="3600" b="1"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 name="Sand.jpg" descr="Sand.jpg"/>
          <p:cNvPicPr>
            <a:picLocks noChangeAspect="1"/>
          </p:cNvPicPr>
          <p:nvPr/>
        </p:nvPicPr>
        <p:blipFill>
          <a:blip r:embed="rId3"/>
          <a:stretch>
            <a:fillRect/>
          </a:stretch>
        </p:blipFill>
        <p:spPr>
          <a:xfrm>
            <a:off x="0" y="18661"/>
            <a:ext cx="24384000" cy="13716000"/>
          </a:xfrm>
          <a:prstGeom prst="rect">
            <a:avLst/>
          </a:prstGeom>
          <a:ln w="12700">
            <a:miter lim="400000"/>
          </a:ln>
        </p:spPr>
      </p:pic>
      <p:sp>
        <p:nvSpPr>
          <p:cNvPr id="1006" name="Origin SCIENCE"/>
          <p:cNvSpPr txBox="1"/>
          <p:nvPr/>
        </p:nvSpPr>
        <p:spPr>
          <a:xfrm>
            <a:off x="8804856" y="1168400"/>
            <a:ext cx="6774290" cy="1923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lang="ko-KR" altLang="en-US" dirty="0">
                <a:solidFill>
                  <a:srgbClr val="FFFFFF"/>
                </a:solidFill>
                <a:latin typeface="에스코어 드림 6 Bold" panose="020B0703030302020204" pitchFamily="34" charset="-127"/>
                <a:ea typeface="에스코어 드림 6 Bold" panose="020B0703030302020204" pitchFamily="34" charset="-127"/>
              </a:rPr>
              <a:t>기원</a:t>
            </a:r>
            <a:r>
              <a:rPr dirty="0">
                <a:latin typeface="에스코어 드림 6 Bold" panose="020B0703030302020204" pitchFamily="34" charset="-127"/>
                <a:ea typeface="에스코어 드림 6 Bold" panose="020B0703030302020204" pitchFamily="34" charset="-127"/>
              </a:rPr>
              <a:t> </a:t>
            </a:r>
            <a:r>
              <a:rPr lang="ko-KR" altLang="en-US" dirty="0">
                <a:solidFill>
                  <a:srgbClr val="FEFCDD"/>
                </a:solidFill>
                <a:latin typeface="에스코어 드림 6 Bold" panose="020B0703030302020204" pitchFamily="34" charset="-127"/>
                <a:ea typeface="에스코어 드림 6 Bold" panose="020B0703030302020204" pitchFamily="34" charset="-127"/>
              </a:rPr>
              <a:t>과학</a:t>
            </a:r>
            <a:endParaRPr dirty="0">
              <a:solidFill>
                <a:srgbClr val="FEFCDD"/>
              </a:solidFill>
              <a:latin typeface="에스코어 드림 6 Bold" panose="020B0703030302020204" pitchFamily="34" charset="-127"/>
              <a:ea typeface="에스코어 드림 6 Bold" panose="020B0703030302020204" pitchFamily="34" charset="-127"/>
            </a:endParaRPr>
          </a:p>
        </p:txBody>
      </p:sp>
      <p:sp>
        <p:nvSpPr>
          <p:cNvPr id="1007" name="“Legal-Historical Method”"/>
          <p:cNvSpPr txBox="1">
            <a:spLocks noGrp="1"/>
          </p:cNvSpPr>
          <p:nvPr>
            <p:ph type="body" sz="quarter" idx="1"/>
          </p:nvPr>
        </p:nvSpPr>
        <p:spPr>
          <a:xfrm>
            <a:off x="1511528" y="3225800"/>
            <a:ext cx="21348701" cy="1778001"/>
          </a:xfrm>
          <a:prstGeom prst="rect">
            <a:avLst/>
          </a:prstGeom>
        </p:spPr>
        <p:txBody>
          <a:bodyPr/>
          <a:lstStyle>
            <a:lvl1pPr algn="ctr">
              <a:buClr>
                <a:srgbClr val="F5F5F5"/>
              </a:buClr>
              <a:defRPr>
                <a:effectLst>
                  <a:outerShdw blurRad="38100" dist="38100" dir="2700000" rotWithShape="0">
                    <a:srgbClr val="000000">
                      <a:alpha val="43137"/>
                    </a:srgbClr>
                  </a:outerShdw>
                </a:effectLst>
              </a:defRPr>
            </a:lvl1pPr>
          </a:lstStyle>
          <a:p>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법률적</a:t>
            </a:r>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역사적</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방법</a:t>
            </a:r>
            <a:r>
              <a:rPr dirty="0">
                <a:latin typeface="에스코어 드림 6 Bold" panose="020B0703030302020204" pitchFamily="34" charset="-127"/>
                <a:ea typeface="에스코어 드림 6 Bold" panose="020B0703030302020204" pitchFamily="34" charset="-127"/>
              </a:rPr>
              <a:t>”</a:t>
            </a:r>
          </a:p>
        </p:txBody>
      </p:sp>
      <p:sp>
        <p:nvSpPr>
          <p:cNvPr id="1008" name="Line"/>
          <p:cNvSpPr/>
          <p:nvPr/>
        </p:nvSpPr>
        <p:spPr>
          <a:xfrm>
            <a:off x="6515671" y="4597400"/>
            <a:ext cx="11000234" cy="0"/>
          </a:xfrm>
          <a:prstGeom prst="line">
            <a:avLst/>
          </a:prstGeom>
          <a:blipFill>
            <a:blip r:embed="rId4"/>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9" name="The use of reliable, eyewitness testimony…"/>
          <p:cNvSpPr txBox="1"/>
          <p:nvPr/>
        </p:nvSpPr>
        <p:spPr>
          <a:xfrm>
            <a:off x="939113" y="5442074"/>
            <a:ext cx="22687005" cy="3308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ko-KR" altLang="en-US" spc="600" dirty="0">
                <a:solidFill>
                  <a:srgbClr val="FF9300"/>
                </a:solidFill>
                <a:uFill>
                  <a:solidFill>
                    <a:srgbClr val="FEFCDD"/>
                  </a:solidFill>
                </a:uFill>
                <a:latin typeface="에스코어 드림 6 Bold" panose="020B0703030302020204" pitchFamily="34" charset="-127"/>
                <a:ea typeface="에스코어 드림 6 Bold" panose="020B0703030302020204" pitchFamily="34" charset="-127"/>
              </a:rPr>
              <a:t>과거의 관찰 불가능하고 재현 불가능한 사건</a:t>
            </a:r>
            <a:r>
              <a:rPr lang="en-US" altLang="ko-KR" spc="600" dirty="0">
                <a:solidFill>
                  <a:srgbClr val="FF9300"/>
                </a:solidFill>
                <a:uFill>
                  <a:solidFill>
                    <a:srgbClr val="FEFCDD"/>
                  </a:solidFill>
                </a:uFill>
                <a:latin typeface="에스코어 드림 6 Bold" panose="020B0703030302020204" pitchFamily="34" charset="-127"/>
                <a:ea typeface="에스코어 드림 6 Bold" panose="020B0703030302020204" pitchFamily="34" charset="-127"/>
              </a:rPr>
              <a:t>(</a:t>
            </a:r>
            <a:r>
              <a:rPr lang="ko-KR" altLang="en-US" spc="600" dirty="0">
                <a:solidFill>
                  <a:srgbClr val="FF9300"/>
                </a:solidFill>
                <a:uFill>
                  <a:solidFill>
                    <a:srgbClr val="FEFCDD"/>
                  </a:solidFill>
                </a:uFill>
                <a:latin typeface="에스코어 드림 6 Bold" panose="020B0703030302020204" pitchFamily="34" charset="-127"/>
                <a:ea typeface="에스코어 드림 6 Bold" panose="020B0703030302020204" pitchFamily="34" charset="-127"/>
              </a:rPr>
              <a:t>들</a:t>
            </a:r>
            <a:r>
              <a:rPr lang="en-US" altLang="ko-KR" spc="600" dirty="0">
                <a:solidFill>
                  <a:srgbClr val="FF9300"/>
                </a:solidFill>
                <a:uFill>
                  <a:solidFill>
                    <a:srgbClr val="FEFCDD"/>
                  </a:solidFill>
                </a:uFill>
                <a:latin typeface="에스코어 드림 6 Bold" panose="020B0703030302020204" pitchFamily="34" charset="-127"/>
                <a:ea typeface="에스코어 드림 6 Bold" panose="020B0703030302020204" pitchFamily="34" charset="-127"/>
              </a:rPr>
              <a:t>)</a:t>
            </a:r>
            <a:r>
              <a:rPr lang="ko-KR" altLang="en-US" spc="600" dirty="0">
                <a:solidFill>
                  <a:srgbClr val="FEFCDD"/>
                </a:solidFill>
                <a:uFill>
                  <a:solidFill>
                    <a:srgbClr val="FEFCDD"/>
                  </a:solidFill>
                </a:uFill>
                <a:latin typeface="에스코어 드림 6 Bold" panose="020B0703030302020204" pitchFamily="34" charset="-127"/>
                <a:ea typeface="에스코어 드림 6 Bold" panose="020B0703030302020204" pitchFamily="34" charset="-127"/>
              </a:rPr>
              <a:t>을 규명하기 위해서</a:t>
            </a:r>
            <a:r>
              <a:rPr lang="en-US" altLang="ko-KR" spc="600" dirty="0">
                <a:solidFill>
                  <a:srgbClr val="FEFCDD"/>
                </a:solidFill>
                <a:uFill>
                  <a:solidFill>
                    <a:srgbClr val="FEFCDD"/>
                  </a:solidFill>
                </a:uFill>
                <a:latin typeface="에스코어 드림 6 Bold" panose="020B0703030302020204" pitchFamily="34" charset="-127"/>
                <a:ea typeface="에스코어 드림 6 Bold" panose="020B0703030302020204" pitchFamily="34" charset="-127"/>
              </a:rPr>
              <a:t>, (</a:t>
            </a:r>
            <a:r>
              <a:rPr lang="ko-KR" altLang="en-US" spc="600" dirty="0">
                <a:solidFill>
                  <a:srgbClr val="FEFCDD"/>
                </a:solidFill>
                <a:uFill>
                  <a:solidFill>
                    <a:srgbClr val="FEFCDD"/>
                  </a:solidFill>
                </a:uFill>
                <a:latin typeface="에스코어 드림 6 Bold" panose="020B0703030302020204" pitchFamily="34" charset="-127"/>
                <a:ea typeface="에스코어 드림 6 Bold" panose="020B0703030302020204" pitchFamily="34" charset="-127"/>
              </a:rPr>
              <a:t>만약 존재한다면</a:t>
            </a:r>
            <a:r>
              <a:rPr lang="en-US" altLang="ko-KR" spc="600" dirty="0">
                <a:solidFill>
                  <a:srgbClr val="FEFCDD"/>
                </a:solidFill>
                <a:uFill>
                  <a:solidFill>
                    <a:srgbClr val="FEFCDD"/>
                  </a:solidFill>
                </a:uFill>
                <a:latin typeface="에스코어 드림 6 Bold" panose="020B0703030302020204" pitchFamily="34" charset="-127"/>
                <a:ea typeface="에스코어 드림 6 Bold" panose="020B0703030302020204" pitchFamily="34" charset="-127"/>
              </a:rPr>
              <a:t>) </a:t>
            </a:r>
            <a:r>
              <a:rPr lang="ko-KR" altLang="en-US" spc="600" dirty="0">
                <a:solidFill>
                  <a:srgbClr val="FF9300"/>
                </a:solidFill>
                <a:uFill>
                  <a:solidFill>
                    <a:srgbClr val="FEFCDD"/>
                  </a:solidFill>
                </a:uFill>
                <a:latin typeface="에스코어 드림 6 Bold" panose="020B0703030302020204" pitchFamily="34" charset="-127"/>
                <a:ea typeface="에스코어 드림 6 Bold" panose="020B0703030302020204" pitchFamily="34" charset="-127"/>
              </a:rPr>
              <a:t>신뢰할만한 목격자의 진술과 관찰 가능한 증거를 </a:t>
            </a:r>
            <a:r>
              <a:rPr lang="ko-KR" altLang="en-US" spc="600" dirty="0">
                <a:solidFill>
                  <a:srgbClr val="FEFCDD"/>
                </a:solidFill>
                <a:uFill>
                  <a:solidFill>
                    <a:srgbClr val="FEFCDD"/>
                  </a:solidFill>
                </a:uFill>
                <a:latin typeface="에스코어 드림 6 Bold" panose="020B0703030302020204" pitchFamily="34" charset="-127"/>
                <a:ea typeface="에스코어 드림 6 Bold" panose="020B0703030302020204" pitchFamily="34" charset="-127"/>
              </a:rPr>
              <a:t>사용하는 것 </a:t>
            </a:r>
          </a:p>
        </p:txBody>
      </p:sp>
    </p:spTree>
    <p:extLst>
      <p:ext uri="{BB962C8B-B14F-4D97-AF65-F5344CB8AC3E}">
        <p14:creationId xmlns:p14="http://schemas.microsoft.com/office/powerpoint/2010/main" val="265256479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07">
                                            <p:bg/>
                                          </p:spTgt>
                                        </p:tgtEl>
                                        <p:attrNameLst>
                                          <p:attrName>style.visibility</p:attrName>
                                        </p:attrNameLst>
                                      </p:cBhvr>
                                      <p:to>
                                        <p:strVal val="visible"/>
                                      </p:to>
                                    </p:set>
                                    <p:animEffect transition="in" filter="dissolve">
                                      <p:cBhvr>
                                        <p:cTn id="7" dur="500"/>
                                        <p:tgtEl>
                                          <p:spTgt spid="1007">
                                            <p:bg/>
                                          </p:spTgt>
                                        </p:tgtEl>
                                      </p:cBhvr>
                                    </p:animEffect>
                                  </p:childTnLst>
                                </p:cTn>
                              </p:par>
                              <p:par>
                                <p:cTn id="8" presetID="9" presetClass="entr" presetSubtype="0" fill="hold" grpId="0" nodeType="withEffect">
                                  <p:stCondLst>
                                    <p:cond delay="0"/>
                                  </p:stCondLst>
                                  <p:iterate>
                                    <p:tmAbs val="0"/>
                                  </p:iterate>
                                  <p:childTnLst>
                                    <p:set>
                                      <p:cBhvr>
                                        <p:cTn id="9" fill="hold"/>
                                        <p:tgtEl>
                                          <p:spTgt spid="1007">
                                            <p:txEl>
                                              <p:pRg st="0" end="0"/>
                                            </p:txEl>
                                          </p:spTgt>
                                        </p:tgtEl>
                                        <p:attrNameLst>
                                          <p:attrName>style.visibility</p:attrName>
                                        </p:attrNameLst>
                                      </p:cBhvr>
                                      <p:to>
                                        <p:strVal val="visible"/>
                                      </p:to>
                                    </p:set>
                                    <p:animEffect transition="in" filter="dissolve">
                                      <p:cBhvr>
                                        <p:cTn id="10" dur="500"/>
                                        <p:tgtEl>
                                          <p:spTgt spid="1007">
                                            <p:txEl>
                                              <p:pRg st="0" end="0"/>
                                            </p:txEl>
                                          </p:spTgt>
                                        </p:tgtEl>
                                      </p:cBhvr>
                                    </p:animEffect>
                                  </p:childTnLst>
                                </p:cTn>
                              </p:par>
                            </p:childTnLst>
                          </p:cTn>
                        </p:par>
                        <p:par>
                          <p:cTn id="11" fill="hold">
                            <p:stCondLst>
                              <p:cond delay="500"/>
                            </p:stCondLst>
                            <p:childTnLst>
                              <p:par>
                                <p:cTn id="12" presetID="9" presetClass="entr" fill="hold" grpId="0" nodeType="afterEffect">
                                  <p:stCondLst>
                                    <p:cond delay="0"/>
                                  </p:stCondLst>
                                  <p:iterate>
                                    <p:tmAbs val="0"/>
                                  </p:iterate>
                                  <p:childTnLst>
                                    <p:set>
                                      <p:cBhvr>
                                        <p:cTn id="13" fill="hold"/>
                                        <p:tgtEl>
                                          <p:spTgt spid="1008"/>
                                        </p:tgtEl>
                                        <p:attrNameLst>
                                          <p:attrName>style.visibility</p:attrName>
                                        </p:attrNameLst>
                                      </p:cBhvr>
                                      <p:to>
                                        <p:strVal val="visible"/>
                                      </p:to>
                                    </p:set>
                                    <p:animEffect transition="in" filter="dissolve">
                                      <p:cBhvr>
                                        <p:cTn id="14" dur="500"/>
                                        <p:tgtEl>
                                          <p:spTgt spid="100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0" nodeType="clickEffect">
                                  <p:stCondLst>
                                    <p:cond delay="0"/>
                                  </p:stCondLst>
                                  <p:iterate>
                                    <p:tmAbs val="0"/>
                                  </p:iterate>
                                  <p:childTnLst>
                                    <p:set>
                                      <p:cBhvr>
                                        <p:cTn id="18" fill="hold"/>
                                        <p:tgtEl>
                                          <p:spTgt spid="1009"/>
                                        </p:tgtEl>
                                        <p:attrNameLst>
                                          <p:attrName>style.visibility</p:attrName>
                                        </p:attrNameLst>
                                      </p:cBhvr>
                                      <p:to>
                                        <p:strVal val="visible"/>
                                      </p:to>
                                    </p:set>
                                    <p:animEffect transition="in" filter="dissolve">
                                      <p:cBhvr>
                                        <p:cTn id="19" dur="500"/>
                                        <p:tgtEl>
                                          <p:spTgt spid="1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 grpId="0" build="p" bldLvl="5" animBg="1" advAuto="0"/>
      <p:bldP spid="1008" grpId="0" animBg="1" advAuto="0"/>
      <p:bldP spid="1009" grpId="0"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 name="Psalm 40:4"/>
          <p:cNvSpPr txBox="1">
            <a:spLocks noGrp="1"/>
          </p:cNvSpPr>
          <p:nvPr>
            <p:ph type="ctrTitle"/>
          </p:nvPr>
        </p:nvSpPr>
        <p:spPr>
          <a:xfrm>
            <a:off x="1725534" y="1016000"/>
            <a:ext cx="20828000" cy="1727200"/>
          </a:xfrm>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rPr lang="ko-KR" altLang="en-US" dirty="0">
                <a:latin typeface="에스코어 드림 6 Bold" panose="020B0703030302020204" pitchFamily="34" charset="-127"/>
                <a:ea typeface="에스코어 드림 6 Bold" panose="020B0703030302020204" pitchFamily="34" charset="-127"/>
              </a:rPr>
              <a:t>시편</a:t>
            </a:r>
            <a:r>
              <a:rPr dirty="0">
                <a:latin typeface="에스코어 드림 6 Bold" panose="020B0703030302020204" pitchFamily="34" charset="-127"/>
                <a:ea typeface="에스코어 드림 6 Bold" panose="020B0703030302020204" pitchFamily="34" charset="-127"/>
              </a:rPr>
              <a:t> 40</a:t>
            </a:r>
            <a:r>
              <a:rPr lang="ko-KR" altLang="en-US" dirty="0">
                <a:latin typeface="에스코어 드림 6 Bold" panose="020B0703030302020204" pitchFamily="34" charset="-127"/>
                <a:ea typeface="에스코어 드림 6 Bold" panose="020B0703030302020204" pitchFamily="34" charset="-127"/>
              </a:rPr>
              <a:t>장 </a:t>
            </a:r>
            <a:r>
              <a:rPr dirty="0">
                <a:latin typeface="에스코어 드림 6 Bold" panose="020B0703030302020204" pitchFamily="34" charset="-127"/>
                <a:ea typeface="에스코어 드림 6 Bold" panose="020B0703030302020204" pitchFamily="34" charset="-127"/>
              </a:rPr>
              <a:t>4</a:t>
            </a:r>
            <a:r>
              <a:rPr lang="ko-KR" altLang="en-US" dirty="0">
                <a:latin typeface="에스코어 드림 6 Bold" panose="020B0703030302020204" pitchFamily="34" charset="-127"/>
                <a:ea typeface="에스코어 드림 6 Bold" panose="020B0703030302020204" pitchFamily="34" charset="-127"/>
              </a:rPr>
              <a:t>절</a:t>
            </a:r>
            <a:endParaRPr dirty="0">
              <a:latin typeface="에스코어 드림 6 Bold" panose="020B0703030302020204" pitchFamily="34" charset="-127"/>
              <a:ea typeface="에스코어 드림 6 Bold" panose="020B0703030302020204" pitchFamily="34" charset="-127"/>
            </a:endParaRPr>
          </a:p>
        </p:txBody>
      </p:sp>
      <p:sp>
        <p:nvSpPr>
          <p:cNvPr id="1881" name="How blessed is the man who has made the LORD his trust, and has not turned to the proud, nor to those who lapse into falsehood."/>
          <p:cNvSpPr txBox="1">
            <a:spLocks noGrp="1"/>
          </p:cNvSpPr>
          <p:nvPr>
            <p:ph type="subTitle" sz="half" idx="1"/>
          </p:nvPr>
        </p:nvSpPr>
        <p:spPr>
          <a:xfrm>
            <a:off x="1712834" y="2971800"/>
            <a:ext cx="20942300" cy="3581400"/>
          </a:xfrm>
          <a:prstGeom prst="rect">
            <a:avLst/>
          </a:prstGeom>
        </p:spPr>
        <p:txBody>
          <a:bodyPr>
            <a:noAutofit/>
          </a:bodyPr>
          <a:lstStyle>
            <a:lvl1pPr defTabSz="914400">
              <a:buClr>
                <a:srgbClr val="F5F5F5"/>
              </a:buClr>
              <a:defRPr sz="8000">
                <a:effectLst>
                  <a:outerShdw blurRad="38100" dist="38100" dir="2700000" rotWithShape="0">
                    <a:srgbClr val="000000">
                      <a:alpha val="43137"/>
                    </a:srgbClr>
                  </a:outerShdw>
                </a:effectLst>
                <a:uFill>
                  <a:solidFill>
                    <a:srgbClr val="E2DEAB"/>
                  </a:solidFill>
                </a:uFill>
              </a:defRPr>
            </a:lvl1pPr>
          </a:lstStyle>
          <a:p>
            <a:pPr>
              <a:defRPr sz="7200"/>
            </a:pPr>
            <a:r>
              <a:rPr lang="ko-KR" altLang="en-US" dirty="0">
                <a:latin typeface="에스코어 드림 6 Bold" panose="020B0703030302020204" pitchFamily="34" charset="-127"/>
                <a:ea typeface="에스코어 드림 6 Bold" panose="020B0703030302020204" pitchFamily="34" charset="-127"/>
              </a:rPr>
              <a:t>여호와를 의지하고 교만한 자와 거짓에 치우치는 자를 돌아보지 아니하는 자는 복이 있도다</a:t>
            </a:r>
            <a:endParaRPr sz="8000" dirty="0">
              <a:latin typeface="에스코어 드림 6 Bold" panose="020B0703030302020204" pitchFamily="34" charset="-127"/>
              <a:ea typeface="에스코어 드림 6 Bold" panose="020B0703030302020204" pitchFamily="34" charset="-127"/>
            </a:endParaRPr>
          </a:p>
        </p:txBody>
      </p:sp>
      <p:sp>
        <p:nvSpPr>
          <p:cNvPr id="1882" name="Proverbs 29:25"/>
          <p:cNvSpPr txBox="1"/>
          <p:nvPr/>
        </p:nvSpPr>
        <p:spPr>
          <a:xfrm>
            <a:off x="1717136" y="7594600"/>
            <a:ext cx="20840701" cy="1903085"/>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rPr lang="ko-KR" altLang="en-US" dirty="0">
                <a:latin typeface="에스코어 드림 6 Bold" panose="020B0703030302020204" pitchFamily="34" charset="-127"/>
                <a:ea typeface="에스코어 드림 6 Bold" panose="020B0703030302020204" pitchFamily="34" charset="-127"/>
              </a:rPr>
              <a:t>잠언</a:t>
            </a:r>
            <a:r>
              <a:rPr dirty="0">
                <a:latin typeface="에스코어 드림 6 Bold" panose="020B0703030302020204" pitchFamily="34" charset="-127"/>
                <a:ea typeface="에스코어 드림 6 Bold" panose="020B0703030302020204" pitchFamily="34" charset="-127"/>
              </a:rPr>
              <a:t> 29</a:t>
            </a:r>
            <a:r>
              <a:rPr lang="ko-KR" altLang="en-US" dirty="0">
                <a:latin typeface="에스코어 드림 6 Bold" panose="020B0703030302020204" pitchFamily="34" charset="-127"/>
                <a:ea typeface="에스코어 드림 6 Bold" panose="020B0703030302020204" pitchFamily="34" charset="-127"/>
              </a:rPr>
              <a:t>장 </a:t>
            </a:r>
            <a:r>
              <a:rPr dirty="0">
                <a:latin typeface="에스코어 드림 6 Bold" panose="020B0703030302020204" pitchFamily="34" charset="-127"/>
                <a:ea typeface="에스코어 드림 6 Bold" panose="020B0703030302020204" pitchFamily="34" charset="-127"/>
              </a:rPr>
              <a:t>25</a:t>
            </a:r>
            <a:r>
              <a:rPr lang="ko-KR" altLang="en-US" dirty="0">
                <a:latin typeface="에스코어 드림 6 Bold" panose="020B0703030302020204" pitchFamily="34" charset="-127"/>
                <a:ea typeface="에스코어 드림 6 Bold" panose="020B0703030302020204" pitchFamily="34" charset="-127"/>
              </a:rPr>
              <a:t>절</a:t>
            </a:r>
            <a:endParaRPr dirty="0">
              <a:latin typeface="에스코어 드림 6 Bold" panose="020B0703030302020204" pitchFamily="34" charset="-127"/>
              <a:ea typeface="에스코어 드림 6 Bold" panose="020B0703030302020204" pitchFamily="34" charset="-127"/>
            </a:endParaRPr>
          </a:p>
        </p:txBody>
      </p:sp>
      <p:sp>
        <p:nvSpPr>
          <p:cNvPr id="1883" name="The fear of man brings a snare, but he who trusts in the Lord will be safe."/>
          <p:cNvSpPr txBox="1"/>
          <p:nvPr/>
        </p:nvSpPr>
        <p:spPr>
          <a:xfrm>
            <a:off x="1752599" y="9550557"/>
            <a:ext cx="20878801" cy="331578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914400">
              <a:lnSpc>
                <a:spcPct val="95000"/>
              </a:lnSpc>
              <a:spcBef>
                <a:spcPts val="2100"/>
              </a:spcBef>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ko-KR" altLang="en-US" sz="7200" dirty="0">
                <a:latin typeface="에스코어 드림 6 Bold" panose="020B0703030302020204" pitchFamily="34" charset="-127"/>
                <a:ea typeface="에스코어 드림 6 Bold" panose="020B0703030302020204" pitchFamily="34" charset="-127"/>
              </a:rPr>
              <a:t>사람을 두려워하면 </a:t>
            </a:r>
            <a:r>
              <a:rPr lang="ko-KR" altLang="en-US" sz="7200" dirty="0" err="1">
                <a:latin typeface="에스코어 드림 6 Bold" panose="020B0703030302020204" pitchFamily="34" charset="-127"/>
                <a:ea typeface="에스코어 드림 6 Bold" panose="020B0703030302020204" pitchFamily="34" charset="-127"/>
              </a:rPr>
              <a:t>올무에</a:t>
            </a:r>
            <a:r>
              <a:rPr lang="ko-KR" altLang="en-US" sz="7200" dirty="0">
                <a:latin typeface="에스코어 드림 6 Bold" panose="020B0703030302020204" pitchFamily="34" charset="-127"/>
                <a:ea typeface="에스코어 드림 6 Bold" panose="020B0703030302020204" pitchFamily="34" charset="-127"/>
              </a:rPr>
              <a:t> 걸리게 </a:t>
            </a:r>
            <a:r>
              <a:rPr lang="ko-KR" altLang="en-US" sz="7200" dirty="0" err="1">
                <a:latin typeface="에스코어 드림 6 Bold" panose="020B0703030302020204" pitchFamily="34" charset="-127"/>
                <a:ea typeface="에스코어 드림 6 Bold" panose="020B0703030302020204" pitchFamily="34" charset="-127"/>
              </a:rPr>
              <a:t>되거니와</a:t>
            </a:r>
            <a:r>
              <a:rPr lang="ko-KR" altLang="en-US" sz="7200" dirty="0">
                <a:latin typeface="에스코어 드림 6 Bold" panose="020B0703030302020204" pitchFamily="34" charset="-127"/>
                <a:ea typeface="에스코어 드림 6 Bold" panose="020B0703030302020204" pitchFamily="34" charset="-127"/>
              </a:rPr>
              <a:t> 여호와를 의지하는 자는 안전하리라</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6600" dirty="0">
                <a:latin typeface="에스코어 드림 6 Bold" panose="020B0703030302020204" pitchFamily="34" charset="-127"/>
                <a:ea typeface="에스코어 드림 6 Bold" panose="020B0703030302020204" pitchFamily="34" charset="-127"/>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882"/>
                                        </p:tgtEl>
                                        <p:attrNameLst>
                                          <p:attrName>style.visibility</p:attrName>
                                        </p:attrNameLst>
                                      </p:cBhvr>
                                      <p:to>
                                        <p:strVal val="visible"/>
                                      </p:to>
                                    </p:set>
                                    <p:animEffect transition="in" filter="dissolve">
                                      <p:cBhvr>
                                        <p:cTn id="7" dur="500"/>
                                        <p:tgtEl>
                                          <p:spTgt spid="1882"/>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883"/>
                                        </p:tgtEl>
                                        <p:attrNameLst>
                                          <p:attrName>style.visibility</p:attrName>
                                        </p:attrNameLst>
                                      </p:cBhvr>
                                      <p:to>
                                        <p:strVal val="visible"/>
                                      </p:to>
                                    </p:set>
                                    <p:animEffect transition="in" filter="dissolve">
                                      <p:cBhvr>
                                        <p:cTn id="11" dur="500"/>
                                        <p:tgtEl>
                                          <p:spTgt spid="1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2" grpId="0" animBg="1" advAuto="0"/>
      <p:bldP spid="1883" grpId="0"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88"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889" name="1400_Website_MobileFriendly_Slide.jpg" descr="1400_Website_MobileFriendly_Slide.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 name="Answers Book 1, 2, 3 &amp; 4"/>
          <p:cNvSpPr txBox="1">
            <a:spLocks noGrp="1"/>
          </p:cNvSpPr>
          <p:nvPr>
            <p:ph type="title"/>
          </p:nvPr>
        </p:nvSpPr>
        <p:spPr>
          <a:xfrm>
            <a:off x="2247900" y="863600"/>
            <a:ext cx="20637500" cy="1828800"/>
          </a:xfrm>
          <a:prstGeom prst="rect">
            <a:avLst/>
          </a:prstGeom>
        </p:spPr>
        <p:txBody>
          <a:bodyPr anchor="t"/>
          <a:lstStyle/>
          <a:p>
            <a:r>
              <a:t>Answers Book 1, 2, 3 &amp; 4</a:t>
            </a:r>
          </a:p>
        </p:txBody>
      </p:sp>
      <p:sp>
        <p:nvSpPr>
          <p:cNvPr id="1892" name="Rounded Rectangle"/>
          <p:cNvSpPr/>
          <p:nvPr/>
        </p:nvSpPr>
        <p:spPr>
          <a:xfrm>
            <a:off x="3644900" y="1701800"/>
            <a:ext cx="1143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93" name="Rounded Rectangle"/>
          <p:cNvSpPr/>
          <p:nvPr/>
        </p:nvSpPr>
        <p:spPr>
          <a:xfrm>
            <a:off x="3746500" y="1892300"/>
            <a:ext cx="965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94" name="Rounded Rectangle"/>
          <p:cNvSpPr/>
          <p:nvPr/>
        </p:nvSpPr>
        <p:spPr>
          <a:xfrm>
            <a:off x="3848100" y="20828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895" name="10-2-267_NewAnswersBook1_MultiFnt.png" descr="10-2-267_NewAnswersBook1_MultiFnt.png"/>
          <p:cNvPicPr>
            <a:picLocks noChangeAspect="1"/>
          </p:cNvPicPr>
          <p:nvPr/>
        </p:nvPicPr>
        <p:blipFill>
          <a:blip r:embed="rId3"/>
          <a:stretch>
            <a:fillRect/>
          </a:stretch>
        </p:blipFill>
        <p:spPr>
          <a:xfrm>
            <a:off x="-1244600" y="2279650"/>
            <a:ext cx="9512300" cy="9512300"/>
          </a:xfrm>
          <a:prstGeom prst="rect">
            <a:avLst/>
          </a:prstGeom>
          <a:ln w="12700">
            <a:miter lim="400000"/>
          </a:ln>
        </p:spPr>
      </p:pic>
      <p:pic>
        <p:nvPicPr>
          <p:cNvPr id="1896" name="10-2-321_NewAnswersBook2_MultiFnt.png" descr="10-2-321_NewAnswersBook2_MultiFnt.png"/>
          <p:cNvPicPr>
            <a:picLocks noChangeAspect="1"/>
          </p:cNvPicPr>
          <p:nvPr/>
        </p:nvPicPr>
        <p:blipFill>
          <a:blip r:embed="rId4"/>
          <a:stretch>
            <a:fillRect/>
          </a:stretch>
        </p:blipFill>
        <p:spPr>
          <a:xfrm>
            <a:off x="4038600" y="2279650"/>
            <a:ext cx="9512300" cy="9512300"/>
          </a:xfrm>
          <a:prstGeom prst="rect">
            <a:avLst/>
          </a:prstGeom>
          <a:ln w="12700">
            <a:miter lim="400000"/>
          </a:ln>
        </p:spPr>
      </p:pic>
      <p:pic>
        <p:nvPicPr>
          <p:cNvPr id="1897" name="10-2-378_NewAnswers3_MultiFnt.png" descr="10-2-378_NewAnswers3_MultiFnt.png"/>
          <p:cNvPicPr>
            <a:picLocks noChangeAspect="1"/>
          </p:cNvPicPr>
          <p:nvPr/>
        </p:nvPicPr>
        <p:blipFill>
          <a:blip r:embed="rId5"/>
          <a:stretch>
            <a:fillRect/>
          </a:stretch>
        </p:blipFill>
        <p:spPr>
          <a:xfrm>
            <a:off x="9271000" y="2279650"/>
            <a:ext cx="9512300" cy="9512300"/>
          </a:xfrm>
          <a:prstGeom prst="rect">
            <a:avLst/>
          </a:prstGeom>
          <a:ln w="12700">
            <a:miter lim="400000"/>
          </a:ln>
        </p:spPr>
      </p:pic>
      <p:sp>
        <p:nvSpPr>
          <p:cNvPr id="1898" name="90-7-538_NewAnswersBookSet"/>
          <p:cNvSpPr txBox="1"/>
          <p:nvPr/>
        </p:nvSpPr>
        <p:spPr>
          <a:xfrm>
            <a:off x="3048347" y="13589000"/>
            <a:ext cx="17297401"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t>90-7-538_NewAnswersBookSet</a:t>
            </a:r>
          </a:p>
        </p:txBody>
      </p:sp>
      <p:pic>
        <p:nvPicPr>
          <p:cNvPr id="1899" name="NewAnswersBook4_FRNT.png" descr="NewAnswersBook4_FRNT.png"/>
          <p:cNvPicPr>
            <a:picLocks noChangeAspect="1"/>
          </p:cNvPicPr>
          <p:nvPr/>
        </p:nvPicPr>
        <p:blipFill>
          <a:blip r:embed="rId6"/>
          <a:stretch>
            <a:fillRect/>
          </a:stretch>
        </p:blipFill>
        <p:spPr>
          <a:xfrm>
            <a:off x="14547850" y="2273300"/>
            <a:ext cx="9512300" cy="9512300"/>
          </a:xfrm>
          <a:prstGeom prst="rect">
            <a:avLst/>
          </a:prstGeom>
          <a:ln w="12700">
            <a:miter lim="400000"/>
          </a:ln>
        </p:spPr>
      </p:pic>
      <p:sp>
        <p:nvSpPr>
          <p:cNvPr id="1900" name="whole books—FREE online"/>
          <p:cNvSpPr/>
          <p:nvPr/>
        </p:nvSpPr>
        <p:spPr>
          <a:xfrm>
            <a:off x="1333059" y="5911850"/>
            <a:ext cx="16237512" cy="1371600"/>
          </a:xfrm>
          <a:prstGeom prst="rect">
            <a:avLst/>
          </a:prstGeom>
          <a:blipFill>
            <a:blip r:embed="rId7"/>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r>
              <a:t>whole books—FREE online</a:t>
            </a:r>
          </a:p>
        </p:txBody>
      </p:sp>
      <p:sp>
        <p:nvSpPr>
          <p:cNvPr id="1901"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0639" marR="40639" defTabSz="914400">
              <a:lnSpc>
                <a:spcPct val="9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www.AnswersInGenesis.org </a:t>
            </a:r>
          </a:p>
          <a:p>
            <a:pPr marL="40639" marR="40639" defTabSz="914400">
              <a:lnSpc>
                <a:spcPct val="9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pPr>
            <a:r>
              <a:t>Answers/Online Books.</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5"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906" name="The New Answers Book 1"/>
          <p:cNvSpPr txBox="1"/>
          <p:nvPr/>
        </p:nvSpPr>
        <p:spPr>
          <a:xfrm>
            <a:off x="2389263" y="965200"/>
            <a:ext cx="20789901" cy="1790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defTabSz="914400">
              <a:buClr>
                <a:srgbClr val="444444"/>
              </a:buClr>
              <a:buFont typeface="Calibri"/>
              <a:defRPr sz="11600" b="1">
                <a:solidFill>
                  <a:srgbClr val="444444"/>
                </a:solidFill>
                <a:uFill>
                  <a:solidFill>
                    <a:srgbClr val="444444"/>
                  </a:solidFill>
                </a:uFill>
                <a:latin typeface="+mj-lt"/>
                <a:ea typeface="+mj-ea"/>
                <a:cs typeface="+mj-cs"/>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sz="11600" b="1">
                <a:solidFill>
                  <a:srgbClr val="444444"/>
                </a:solidFill>
                <a:uFill>
                  <a:solidFill>
                    <a:srgbClr val="444444"/>
                  </a:solidFill>
                </a:uFill>
                <a:latin typeface="+mj-lt"/>
                <a:ea typeface="+mj-ea"/>
                <a:cs typeface="+mj-cs"/>
                <a:sym typeface="Calibri"/>
              </a:rPr>
              <a:t>The New Answers Book 1</a:t>
            </a:r>
          </a:p>
        </p:txBody>
      </p:sp>
      <p:grpSp>
        <p:nvGrpSpPr>
          <p:cNvPr id="1910" name="Group"/>
          <p:cNvGrpSpPr/>
          <p:nvPr/>
        </p:nvGrpSpPr>
        <p:grpSpPr>
          <a:xfrm>
            <a:off x="3839847" y="1612900"/>
            <a:ext cx="977901" cy="495300"/>
            <a:chOff x="0" y="0"/>
            <a:chExt cx="977900" cy="495300"/>
          </a:xfrm>
        </p:grpSpPr>
        <p:sp>
          <p:nvSpPr>
            <p:cNvPr id="1907" name="Rounded Rectangle"/>
            <p:cNvSpPr/>
            <p:nvPr/>
          </p:nvSpPr>
          <p:spPr>
            <a:xfrm>
              <a:off x="0" y="0"/>
              <a:ext cx="9779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08" name="Rounded Rectangle"/>
            <p:cNvSpPr/>
            <p:nvPr/>
          </p:nvSpPr>
          <p:spPr>
            <a:xfrm>
              <a:off x="76200" y="190500"/>
              <a:ext cx="9017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09" name="Rounded Rectangle"/>
            <p:cNvSpPr/>
            <p:nvPr/>
          </p:nvSpPr>
          <p:spPr>
            <a:xfrm>
              <a:off x="215900" y="381000"/>
              <a:ext cx="7620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pic>
        <p:nvPicPr>
          <p:cNvPr id="1911" name="10-2-267_NewAnswersBook1_MultiRt.png" descr="10-2-267_NewAnswersBook1_MultiRt.png"/>
          <p:cNvPicPr>
            <a:picLocks noChangeAspect="1"/>
          </p:cNvPicPr>
          <p:nvPr/>
        </p:nvPicPr>
        <p:blipFill>
          <a:blip r:embed="rId2"/>
          <a:stretch>
            <a:fillRect/>
          </a:stretch>
        </p:blipFill>
        <p:spPr>
          <a:xfrm>
            <a:off x="-1219200" y="1905000"/>
            <a:ext cx="12166600" cy="12166600"/>
          </a:xfrm>
          <a:prstGeom prst="rect">
            <a:avLst/>
          </a:prstGeom>
          <a:ln w="12700">
            <a:miter lim="400000"/>
          </a:ln>
        </p:spPr>
      </p:pic>
      <p:sp>
        <p:nvSpPr>
          <p:cNvPr id="1912" name="gap theory?"/>
          <p:cNvSpPr txBox="1"/>
          <p:nvPr/>
        </p:nvSpPr>
        <p:spPr>
          <a:xfrm>
            <a:off x="8813800" y="3797300"/>
            <a:ext cx="7045312"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gap theory?</a:t>
            </a:r>
          </a:p>
        </p:txBody>
      </p:sp>
      <p:sp>
        <p:nvSpPr>
          <p:cNvPr id="1913" name="day-age theory?"/>
          <p:cNvSpPr txBox="1"/>
          <p:nvPr/>
        </p:nvSpPr>
        <p:spPr>
          <a:xfrm>
            <a:off x="8756963" y="5212336"/>
            <a:ext cx="8395413"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dirty="0"/>
              <a:t>day-age</a:t>
            </a:r>
            <a:r>
              <a:rPr lang="en-US" dirty="0"/>
              <a:t> </a:t>
            </a:r>
            <a:r>
              <a:rPr dirty="0"/>
              <a:t>theory?</a:t>
            </a:r>
          </a:p>
        </p:txBody>
      </p:sp>
      <p:sp>
        <p:nvSpPr>
          <p:cNvPr id="1914" name="races?"/>
          <p:cNvSpPr txBox="1"/>
          <p:nvPr/>
        </p:nvSpPr>
        <p:spPr>
          <a:xfrm>
            <a:off x="16404479" y="3797300"/>
            <a:ext cx="7158986"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races?</a:t>
            </a:r>
          </a:p>
        </p:txBody>
      </p:sp>
      <p:sp>
        <p:nvSpPr>
          <p:cNvPr id="1915" name="carbon-dating?"/>
          <p:cNvSpPr txBox="1"/>
          <p:nvPr/>
        </p:nvSpPr>
        <p:spPr>
          <a:xfrm>
            <a:off x="16404479" y="6191101"/>
            <a:ext cx="7158986"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dirty="0"/>
              <a:t>carbon-dating?</a:t>
            </a:r>
          </a:p>
        </p:txBody>
      </p:sp>
      <p:sp>
        <p:nvSpPr>
          <p:cNvPr id="1916" name="distant starlight?"/>
          <p:cNvSpPr txBox="1"/>
          <p:nvPr/>
        </p:nvSpPr>
        <p:spPr>
          <a:xfrm>
            <a:off x="8756963" y="8423329"/>
            <a:ext cx="7158985"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dirty="0"/>
              <a:t>distant </a:t>
            </a:r>
            <a:r>
              <a:rPr dirty="0" err="1"/>
              <a:t>tarlight</a:t>
            </a:r>
            <a:r>
              <a:rPr dirty="0"/>
              <a:t>?</a:t>
            </a:r>
          </a:p>
        </p:txBody>
      </p:sp>
      <p:sp>
        <p:nvSpPr>
          <p:cNvPr id="1917" name="dinosaurs?"/>
          <p:cNvSpPr txBox="1"/>
          <p:nvPr/>
        </p:nvSpPr>
        <p:spPr>
          <a:xfrm>
            <a:off x="16461316" y="7544920"/>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dirty="0"/>
              <a:t>dinosaurs?</a:t>
            </a:r>
          </a:p>
        </p:txBody>
      </p:sp>
      <p:sp>
        <p:nvSpPr>
          <p:cNvPr id="1918" name="Cain’s wife?"/>
          <p:cNvSpPr txBox="1"/>
          <p:nvPr/>
        </p:nvSpPr>
        <p:spPr>
          <a:xfrm>
            <a:off x="8813799" y="6814481"/>
            <a:ext cx="7045312"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dirty="0"/>
              <a:t>Cain’s wife?</a:t>
            </a:r>
          </a:p>
        </p:txBody>
      </p:sp>
      <p:sp>
        <p:nvSpPr>
          <p:cNvPr id="1919" name="global Flood?"/>
          <p:cNvSpPr txBox="1"/>
          <p:nvPr/>
        </p:nvSpPr>
        <p:spPr>
          <a:xfrm>
            <a:off x="16461316" y="4939096"/>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global Flood?</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3048000" y="12344400"/>
            <a:ext cx="18288000" cy="1371600"/>
          </a:xfrm>
        </p:spPr>
        <p:txBody>
          <a:bodyPr/>
          <a:lstStyle/>
          <a:p>
            <a:pPr eaLnBrk="1" hangingPunct="1">
              <a:defRPr/>
            </a:pPr>
            <a:r>
              <a:rPr lang="ko-KR" altLang="en-US" sz="4400" b="1" dirty="0">
                <a:solidFill>
                  <a:srgbClr val="FFFFFF"/>
                </a:solidFill>
                <a:latin typeface="+mj-ea"/>
              </a:rPr>
              <a:t>창조 </a:t>
            </a:r>
            <a:r>
              <a:rPr lang="en-US" sz="4400" b="1" dirty="0">
                <a:solidFill>
                  <a:srgbClr val="FFFFFF"/>
                </a:solidFill>
                <a:latin typeface="+mj-ea"/>
              </a:rPr>
              <a:t>BibleStudyDownloads.org </a:t>
            </a:r>
            <a:r>
              <a:rPr lang="ko-KR" altLang="en-US" sz="4400" b="1" dirty="0">
                <a:solidFill>
                  <a:srgbClr val="FFFFFF"/>
                </a:solidFill>
                <a:latin typeface="+mj-ea"/>
              </a:rPr>
              <a:t>에서 볼 수 있음 </a:t>
            </a:r>
            <a:endParaRPr lang="en-US" sz="4400" b="1" dirty="0">
              <a:solidFill>
                <a:srgbClr val="FFFFFF"/>
              </a:solidFill>
              <a:latin typeface="+mj-ea"/>
            </a:endParaRPr>
          </a:p>
        </p:txBody>
      </p:sp>
      <p:sp>
        <p:nvSpPr>
          <p:cNvPr id="99331" name="Rectangle 1026"/>
          <p:cNvSpPr txBox="1">
            <a:spLocks noChangeArrowheads="1"/>
          </p:cNvSpPr>
          <p:nvPr/>
        </p:nvSpPr>
        <p:spPr bwMode="auto">
          <a:xfrm>
            <a:off x="3048000" y="0"/>
            <a:ext cx="18288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182860" tIns="91430" rIns="182860" bIns="9143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828600" rtl="0" eaLnBrk="1" fontAlgn="base" latinLnBrk="0" hangingPunct="1">
              <a:lnSpc>
                <a:spcPct val="100000"/>
              </a:lnSpc>
              <a:spcBef>
                <a:spcPct val="0"/>
              </a:spcBef>
              <a:spcAft>
                <a:spcPct val="0"/>
              </a:spcAft>
              <a:buClrTx/>
              <a:buSzTx/>
              <a:buFontTx/>
              <a:buNone/>
              <a:tabLst/>
              <a:defRPr/>
            </a:pPr>
            <a:r>
              <a:rPr kumimoji="0" lang="ko-KR" altLang="en-US" sz="8000" b="1" i="0" u="none" strike="noStrike" kern="1200" cap="none" spc="0" normalizeH="0" baseline="0" noProof="0" dirty="0">
                <a:ln>
                  <a:noFill/>
                </a:ln>
                <a:solidFill>
                  <a:srgbClr val="FFFFFF"/>
                </a:solidFill>
                <a:effectLst/>
                <a:uLnTx/>
                <a:uFillTx/>
                <a:latin typeface="Arial" charset="0"/>
                <a:cs typeface="Arial" charset="0"/>
                <a:sym typeface="Gill Sans"/>
              </a:rPr>
              <a:t>이</a:t>
            </a:r>
            <a:r>
              <a:rPr kumimoji="0" lang="en-US" altLang="ko-KR" sz="8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Gill Sans"/>
              </a:rPr>
              <a:t> </a:t>
            </a:r>
            <a:r>
              <a:rPr kumimoji="0" lang="ko-KR" altLang="en-US" sz="8000" b="1" i="0" u="none" strike="noStrike" kern="1200" cap="none" spc="0" normalizeH="0" baseline="0" noProof="0" dirty="0">
                <a:ln>
                  <a:noFill/>
                </a:ln>
                <a:solidFill>
                  <a:srgbClr val="FFFFFF"/>
                </a:solidFill>
                <a:effectLst/>
                <a:uLnTx/>
                <a:uFillTx/>
                <a:latin typeface="Arial" charset="0"/>
                <a:cs typeface="Arial" charset="0"/>
                <a:sym typeface="Gill Sans"/>
              </a:rPr>
              <a:t>자료를 무료로 가져가세요</a:t>
            </a:r>
            <a:r>
              <a:rPr kumimoji="0" lang="en-US" sz="8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Gill Sans"/>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Gill Sans"/>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2959657" y="1273965"/>
            <a:ext cx="18464694"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62446" y="4444680"/>
            <a:ext cx="12306424" cy="6967188"/>
          </a:xfrm>
          <a:prstGeom prst="rect">
            <a:avLst/>
          </a:prstGeom>
        </p:spPr>
      </p:pic>
    </p:spTree>
    <p:extLst>
      <p:ext uri="{BB962C8B-B14F-4D97-AF65-F5344CB8AC3E}">
        <p14:creationId xmlns:p14="http://schemas.microsoft.com/office/powerpoint/2010/main" val="16019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 name="image6.png" descr="image6.png"/>
          <p:cNvPicPr>
            <a:picLocks noChangeAspect="1"/>
          </p:cNvPicPr>
          <p:nvPr/>
        </p:nvPicPr>
        <p:blipFill>
          <a:blip r:embed="rId2"/>
          <a:stretch>
            <a:fillRect/>
          </a:stretch>
        </p:blipFill>
        <p:spPr>
          <a:xfrm>
            <a:off x="0" y="0"/>
            <a:ext cx="24387175" cy="13716000"/>
          </a:xfrm>
          <a:prstGeom prst="rect">
            <a:avLst/>
          </a:prstGeom>
          <a:ln w="25400"/>
        </p:spPr>
      </p:pic>
      <p:sp>
        <p:nvSpPr>
          <p:cNvPr id="1012" name="Line"/>
          <p:cNvSpPr/>
          <p:nvPr/>
        </p:nvSpPr>
        <p:spPr>
          <a:xfrm>
            <a:off x="-50807" y="127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013" name="Line"/>
          <p:cNvSpPr/>
          <p:nvPr/>
        </p:nvSpPr>
        <p:spPr>
          <a:xfrm>
            <a:off x="-12703" y="136906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014" name="Rectangle"/>
          <p:cNvSpPr/>
          <p:nvPr/>
        </p:nvSpPr>
        <p:spPr>
          <a:xfrm>
            <a:off x="-50807" y="0"/>
            <a:ext cx="24463384" cy="13944600"/>
          </a:xfrm>
          <a:prstGeom prst="rect">
            <a:avLst/>
          </a:prstGeom>
          <a:solidFill>
            <a:srgbClr val="000000"/>
          </a:solidFill>
          <a:ln w="25400">
            <a:solidFill>
              <a:srgbClr val="000000"/>
            </a:solidFill>
          </a:ln>
        </p:spPr>
        <p:txBody>
          <a:bodyPr lIns="38100" tIns="38100" rIns="38100" bIns="38100"/>
          <a:lstStyle/>
          <a:p>
            <a:pPr defTabSz="914400">
              <a:buClr>
                <a:srgbClr val="000000"/>
              </a:buClr>
              <a:defRPr>
                <a:uFill>
                  <a:solidFill>
                    <a:srgbClr val="000000"/>
                  </a:solidFill>
                </a:uFill>
              </a:defRPr>
            </a:pPr>
            <a:endParaRPr>
              <a:latin typeface="에스코어 드림 6 Bold" panose="020B0703030302020204" pitchFamily="34" charset="-127"/>
              <a:ea typeface="에스코어 드림 6 Bold" panose="020B0703030302020204" pitchFamily="34" charset="-127"/>
            </a:endParaRPr>
          </a:p>
        </p:txBody>
      </p:sp>
      <p:pic>
        <p:nvPicPr>
          <p:cNvPr id="1015" name="image10.jpg" descr="image10.jpg"/>
          <p:cNvPicPr>
            <a:picLocks noChangeAspect="1"/>
          </p:cNvPicPr>
          <p:nvPr/>
        </p:nvPicPr>
        <p:blipFill>
          <a:blip r:embed="rId3"/>
          <a:stretch>
            <a:fillRect/>
          </a:stretch>
        </p:blipFill>
        <p:spPr>
          <a:xfrm>
            <a:off x="-50807" y="-1"/>
            <a:ext cx="24450682" cy="13753510"/>
          </a:xfrm>
          <a:prstGeom prst="rect">
            <a:avLst/>
          </a:prstGeom>
          <a:ln w="12700"/>
        </p:spPr>
      </p:pic>
      <p:sp>
        <p:nvSpPr>
          <p:cNvPr id="1016" name="ORIGIN SCIENCE"/>
          <p:cNvSpPr txBox="1"/>
          <p:nvPr/>
        </p:nvSpPr>
        <p:spPr>
          <a:xfrm>
            <a:off x="10187065" y="1009924"/>
            <a:ext cx="13258801" cy="1881477"/>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r">
              <a:lnSpc>
                <a:spcPct val="80000"/>
              </a:lnSpc>
              <a:buClr>
                <a:srgbClr val="B6DE87"/>
              </a:buClr>
              <a:buFont typeface="DejaVu Sans Condensed"/>
              <a:defRPr sz="14300"/>
            </a:pPr>
            <a:r>
              <a:rPr lang="ko-KR" altLang="en-US" dirty="0">
                <a:solidFill>
                  <a:srgbClr val="B6DE87"/>
                </a:solidFill>
                <a:effectLst>
                  <a:outerShdw blurRad="38100" dist="38100" dir="2700000" rotWithShape="0">
                    <a:srgbClr val="000000">
                      <a:alpha val="43137"/>
                    </a:srgbClr>
                  </a:outerShdw>
                </a:effectLst>
                <a:uFill>
                  <a:solidFill>
                    <a:srgbClr val="B6DE87"/>
                  </a:solidFill>
                </a:uFill>
                <a:latin typeface="에스코어 드림 6 Bold" panose="020B0703030302020204" pitchFamily="34" charset="-127"/>
                <a:ea typeface="에스코어 드림 6 Bold" panose="020B0703030302020204" pitchFamily="34" charset="-127"/>
              </a:rPr>
              <a:t>기원</a:t>
            </a:r>
            <a:r>
              <a:rPr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 </a:t>
            </a: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rPr>
              <a:t>과학</a:t>
            </a:r>
            <a:endParaRP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endParaRPr>
          </a:p>
        </p:txBody>
      </p:sp>
      <p:sp>
        <p:nvSpPr>
          <p:cNvPr id="1017" name="Historical Geology…"/>
          <p:cNvSpPr txBox="1"/>
          <p:nvPr/>
        </p:nvSpPr>
        <p:spPr>
          <a:xfrm>
            <a:off x="13015864" y="4441737"/>
            <a:ext cx="10430002" cy="7463582"/>
          </a:xfrm>
          <a:prstGeom prst="rect">
            <a:avLst/>
          </a:prstGeom>
          <a:ln w="12700"/>
          <a:effectLst>
            <a:outerShdw blurRad="38100" dist="63500" dir="2700000" rotWithShape="0">
              <a:srgbClr val="000000">
                <a:alpha val="8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r">
              <a:lnSpc>
                <a:spcPct val="120000"/>
              </a:lnSpc>
              <a:buClr>
                <a:srgbClr val="FFFEEC"/>
              </a:buClr>
              <a:buFont typeface="DejaVu Sans Condensed"/>
              <a:defRPr sz="80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역사 지질학</a:t>
            </a:r>
            <a:endParaRPr lang="en-US" altLang="ko-K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algn="r">
              <a:lnSpc>
                <a:spcPct val="120000"/>
              </a:lnSpc>
              <a:buClr>
                <a:srgbClr val="FFFEEC"/>
              </a:buClr>
              <a:buFont typeface="DejaVu Sans Condensed"/>
              <a:defRPr sz="80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고생물학 </a:t>
            </a:r>
            <a:endParaRP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algn="r">
              <a:lnSpc>
                <a:spcPct val="120000"/>
              </a:lnSpc>
              <a:buClr>
                <a:srgbClr val="FFFEEC"/>
              </a:buClr>
              <a:buFont typeface="DejaVu Sans Condensed"/>
              <a:defRPr sz="80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고고학</a:t>
            </a:r>
            <a:endParaRPr lang="en-US" altLang="ko-K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algn="r">
              <a:lnSpc>
                <a:spcPct val="120000"/>
              </a:lnSpc>
              <a:buClr>
                <a:srgbClr val="FFFEEC"/>
              </a:buClr>
              <a:buFont typeface="DejaVu Sans Condensed"/>
              <a:defRPr sz="80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우주론</a:t>
            </a:r>
            <a:endParaRPr lang="en-US" altLang="ko-K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algn="r">
              <a:lnSpc>
                <a:spcPct val="120000"/>
              </a:lnSpc>
              <a:buClr>
                <a:srgbClr val="FFFEEC"/>
              </a:buClr>
              <a:buFont typeface="DejaVu Sans Condensed"/>
              <a:defRPr sz="80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범죄수사</a:t>
            </a:r>
            <a:endParaRP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p:txBody>
      </p:sp>
      <p:sp>
        <p:nvSpPr>
          <p:cNvPr id="1018" name="HISTORICAL SCIENCE"/>
          <p:cNvSpPr txBox="1"/>
          <p:nvPr/>
        </p:nvSpPr>
        <p:spPr>
          <a:xfrm>
            <a:off x="8574166" y="1035323"/>
            <a:ext cx="14871700" cy="1881477"/>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r">
              <a:lnSpc>
                <a:spcPct val="80000"/>
              </a:lnSpc>
              <a:buClr>
                <a:srgbClr val="B6DE87"/>
              </a:buClr>
              <a:buFont typeface="DejaVu Sans Condensed"/>
              <a:defRPr sz="14300"/>
            </a:pPr>
            <a:r>
              <a:rPr lang="ko-KR" altLang="en-US" dirty="0">
                <a:solidFill>
                  <a:srgbClr val="B6DE87"/>
                </a:solidFill>
                <a:effectLst>
                  <a:outerShdw blurRad="38100" dist="38100" dir="2700000" rotWithShape="0">
                    <a:srgbClr val="000000">
                      <a:alpha val="43137"/>
                    </a:srgbClr>
                  </a:outerShdw>
                </a:effectLst>
                <a:uFill>
                  <a:solidFill>
                    <a:srgbClr val="B6DE87"/>
                  </a:solidFill>
                </a:uFill>
                <a:latin typeface="에스코어 드림 6 Bold" panose="020B0703030302020204" pitchFamily="34" charset="-127"/>
                <a:ea typeface="에스코어 드림 6 Bold" panose="020B0703030302020204" pitchFamily="34" charset="-127"/>
              </a:rPr>
              <a:t>역사</a:t>
            </a:r>
            <a:r>
              <a:rPr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 </a:t>
            </a: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rPr>
              <a:t>과학</a:t>
            </a:r>
            <a:endParaRP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101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 grpId="0" animBg="1" advAuto="0"/>
      <p:bldP spid="1018"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Evolution is a historical process that cannot be proven by the same arguments and methods by which purely physical or functional phenomena can be documented.”"/>
          <p:cNvSpPr txBox="1">
            <a:spLocks noGrp="1"/>
          </p:cNvSpPr>
          <p:nvPr>
            <p:ph type="title"/>
          </p:nvPr>
        </p:nvSpPr>
        <p:spPr>
          <a:xfrm>
            <a:off x="2476500" y="1397000"/>
            <a:ext cx="14741936" cy="7683500"/>
          </a:xfrm>
          <a:prstGeom prst="rect">
            <a:avLst/>
          </a:prstGeom>
        </p:spPr>
        <p:txBody>
          <a:bodyPr/>
          <a:lstStyle/>
          <a:p>
            <a:pPr>
              <a:lnSpc>
                <a:spcPct val="125000"/>
              </a:lnSpc>
            </a:pPr>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진화란 순전히 물리적 또는 </a:t>
            </a:r>
            <a:r>
              <a:rPr lang="ko-KR" altLang="en-US" dirty="0">
                <a:solidFill>
                  <a:srgbClr val="FFFF00"/>
                </a:solidFill>
                <a:latin typeface="에스코어 드림 6 Bold" panose="020B0703030302020204" pitchFamily="34" charset="-127"/>
                <a:ea typeface="에스코어 드림 6 Bold" panose="020B0703030302020204" pitchFamily="34" charset="-127"/>
              </a:rPr>
              <a:t>기능적 </a:t>
            </a:r>
            <a:r>
              <a:rPr lang="ko-KR" altLang="en-US" dirty="0">
                <a:latin typeface="에스코어 드림 6 Bold" panose="020B0703030302020204" pitchFamily="34" charset="-127"/>
                <a:ea typeface="에스코어 드림 6 Bold" panose="020B0703030302020204" pitchFamily="34" charset="-127"/>
              </a:rPr>
              <a:t>현상을 통해 뒷받침할 수 있는 동일한 주장과 방법에 의해 입증될 수 없는 </a:t>
            </a:r>
            <a:r>
              <a:rPr lang="ko-KR" altLang="en-US" dirty="0">
                <a:solidFill>
                  <a:srgbClr val="FFFF00"/>
                </a:solidFill>
                <a:latin typeface="에스코어 드림 6 Bold" panose="020B0703030302020204" pitchFamily="34" charset="-127"/>
                <a:ea typeface="에스코어 드림 6 Bold" panose="020B0703030302020204" pitchFamily="34" charset="-127"/>
              </a:rPr>
              <a:t>역사적</a:t>
            </a:r>
            <a:r>
              <a:rPr lang="ko-KR" altLang="en-US" dirty="0">
                <a:latin typeface="에스코어 드림 6 Bold" panose="020B0703030302020204" pitchFamily="34" charset="-127"/>
                <a:ea typeface="에스코어 드림 6 Bold" panose="020B0703030302020204" pitchFamily="34" charset="-127"/>
              </a:rPr>
              <a:t> 과정이다</a:t>
            </a:r>
            <a:r>
              <a:rPr lang="en-US" altLang="ko-KR" dirty="0">
                <a:latin typeface="에스코어 드림 6 Bold" panose="020B0703030302020204" pitchFamily="34" charset="-127"/>
                <a:ea typeface="에스코어 드림 6 Bold" panose="020B0703030302020204" pitchFamily="34" charset="-127"/>
              </a:rPr>
              <a:t>.</a:t>
            </a:r>
            <a:r>
              <a:rPr dirty="0">
                <a:latin typeface="에스코어 드림 6 Bold" panose="020B0703030302020204" pitchFamily="34" charset="-127"/>
                <a:ea typeface="에스코어 드림 6 Bold" panose="020B0703030302020204" pitchFamily="34" charset="-127"/>
              </a:rPr>
              <a:t>”</a:t>
            </a:r>
          </a:p>
        </p:txBody>
      </p:sp>
      <p:sp>
        <p:nvSpPr>
          <p:cNvPr id="1025" name="Ernst Mayr, What Evolution Is (New York: Basic Books, 2001), p. 13."/>
          <p:cNvSpPr txBox="1">
            <a:spLocks noGrp="1"/>
          </p:cNvSpPr>
          <p:nvPr>
            <p:ph type="body" sz="quarter" idx="1"/>
          </p:nvPr>
        </p:nvSpPr>
        <p:spPr>
          <a:xfrm>
            <a:off x="2476500" y="11544300"/>
            <a:ext cx="19481800" cy="787400"/>
          </a:xfrm>
          <a:prstGeom prst="rect">
            <a:avLst/>
          </a:prstGeom>
        </p:spPr>
        <p:txBody>
          <a:bodyPr/>
          <a:lstStyle/>
          <a:p>
            <a:pPr>
              <a:defRPr sz="4800"/>
            </a:pPr>
            <a:r>
              <a:rPr dirty="0">
                <a:latin typeface="+mj-lt"/>
              </a:rPr>
              <a:t>Ernst </a:t>
            </a:r>
            <a:r>
              <a:rPr dirty="0" err="1">
                <a:latin typeface="+mj-lt"/>
              </a:rPr>
              <a:t>Mayr</a:t>
            </a:r>
            <a:r>
              <a:rPr dirty="0">
                <a:latin typeface="+mj-lt"/>
              </a:rPr>
              <a:t>, </a:t>
            </a:r>
            <a:r>
              <a:rPr dirty="0">
                <a:latin typeface="+mj-lt"/>
                <a:ea typeface="DejaVu Sans Condensed Oblique"/>
                <a:cs typeface="DejaVu Sans Condensed Oblique"/>
                <a:sym typeface="DejaVu Sans Condensed Oblique"/>
              </a:rPr>
              <a:t>What Evolution Is</a:t>
            </a:r>
            <a:r>
              <a:rPr dirty="0">
                <a:latin typeface="+mj-lt"/>
              </a:rPr>
              <a:t> (New York: Basic Books, 2001), p. 13.</a:t>
            </a:r>
          </a:p>
        </p:txBody>
      </p:sp>
      <p:grpSp>
        <p:nvGrpSpPr>
          <p:cNvPr id="1028" name="Mayr, Ernst--100 yrs.jpg"/>
          <p:cNvGrpSpPr/>
          <p:nvPr/>
        </p:nvGrpSpPr>
        <p:grpSpPr>
          <a:xfrm>
            <a:off x="17685754" y="1397000"/>
            <a:ext cx="4297947" cy="5768205"/>
            <a:chOff x="0" y="0"/>
            <a:chExt cx="4297946" cy="5768204"/>
          </a:xfrm>
        </p:grpSpPr>
        <p:pic>
          <p:nvPicPr>
            <p:cNvPr id="1027" name="Mayr, Ernst--100 yrs.jpg" descr="Mayr, Ernst--100 yrs.jpg"/>
            <p:cNvPicPr>
              <a:picLocks noChangeAspect="1"/>
            </p:cNvPicPr>
            <p:nvPr/>
          </p:nvPicPr>
          <p:blipFill>
            <a:blip r:embed="rId3"/>
            <a:stretch>
              <a:fillRect/>
            </a:stretch>
          </p:blipFill>
          <p:spPr>
            <a:xfrm>
              <a:off x="317500" y="304800"/>
              <a:ext cx="3675647" cy="5145905"/>
            </a:xfrm>
            <a:prstGeom prst="rect">
              <a:avLst/>
            </a:prstGeom>
            <a:ln>
              <a:noFill/>
            </a:ln>
            <a:effectLst/>
          </p:spPr>
        </p:pic>
        <p:pic>
          <p:nvPicPr>
            <p:cNvPr id="1026" name="Mayr, Ernst--100 yrs.jpg" descr="Mayr, Ernst--100 yrs.jpg"/>
            <p:cNvPicPr>
              <a:picLocks/>
            </p:cNvPicPr>
            <p:nvPr/>
          </p:nvPicPr>
          <p:blipFill>
            <a:blip r:embed="rId4"/>
            <a:stretch>
              <a:fillRect/>
            </a:stretch>
          </p:blipFill>
          <p:spPr>
            <a:xfrm>
              <a:off x="0" y="0"/>
              <a:ext cx="4297947" cy="5768205"/>
            </a:xfrm>
            <a:prstGeom prst="rect">
              <a:avLst/>
            </a:prstGeom>
            <a:effectLst/>
          </p:spPr>
        </p:pic>
      </p:grpSp>
    </p:spTree>
    <p:extLst>
      <p:ext uri="{BB962C8B-B14F-4D97-AF65-F5344CB8AC3E}">
        <p14:creationId xmlns:p14="http://schemas.microsoft.com/office/powerpoint/2010/main" val="383309685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uFill>
                  <a:solidFill>
                    <a:srgbClr val="000000"/>
                  </a:solidFill>
                </a:uFill>
                <a:latin typeface="Gill Sans"/>
                <a:ea typeface="Gill Sans"/>
                <a:cs typeface="Gill Sans"/>
                <a:sym typeface="Gill Sans"/>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106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pic>
        <p:nvPicPr>
          <p:cNvPr id="1062" name="droppedImage.pdf" descr="droppedImage.pdf"/>
          <p:cNvPicPr>
            <a:picLocks noChangeAspect="1"/>
          </p:cNvPicPr>
          <p:nvPr/>
        </p:nvPicPr>
        <p:blipFill>
          <a:blip r:embed="rId3" cstate="print"/>
          <a:stretch>
            <a:fillRect/>
          </a:stretch>
        </p:blipFill>
        <p:spPr>
          <a:xfrm>
            <a:off x="6718300" y="3708400"/>
            <a:ext cx="10938934" cy="5791200"/>
          </a:xfrm>
          <a:prstGeom prst="rect">
            <a:avLst/>
          </a:prstGeom>
          <a:ln w="12700">
            <a:miter lim="400000"/>
          </a:ln>
        </p:spPr>
      </p:pic>
      <p:sp>
        <p:nvSpPr>
          <p:cNvPr id="1063" name="Rectangle"/>
          <p:cNvSpPr/>
          <p:nvPr/>
        </p:nvSpPr>
        <p:spPr>
          <a:xfrm>
            <a:off x="8153400" y="939800"/>
            <a:ext cx="8077200" cy="1714500"/>
          </a:xfrm>
          <a:prstGeom prst="rect">
            <a:avLst/>
          </a:prstGeom>
          <a:solidFill>
            <a:srgbClr val="FF2600"/>
          </a:solidFill>
          <a:ln w="25400">
            <a:solidFill>
              <a:srgbClr val="FF26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uFill>
                  <a:solidFill>
                    <a:srgbClr val="000000"/>
                  </a:solidFill>
                </a:uFill>
                <a:latin typeface="Gill Sans"/>
                <a:ea typeface="Gill Sans"/>
                <a:cs typeface="Gill Sans"/>
                <a:sym typeface="Gill Sans"/>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1064" name="Assumptions"/>
          <p:cNvSpPr txBox="1"/>
          <p:nvPr/>
        </p:nvSpPr>
        <p:spPr>
          <a:xfrm>
            <a:off x="8710478" y="1181100"/>
            <a:ext cx="6963445" cy="13388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sz="8200" b="1">
                <a:solidFill>
                  <a:srgbClr val="FFFFFF"/>
                </a:solidFill>
                <a:latin typeface="Arial"/>
                <a:ea typeface="Arial"/>
                <a:cs typeface="Arial"/>
                <a:sym typeface="Aria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ko-KR" altLang="en-US" dirty="0">
                <a:latin typeface="에스코어 드림 6 Bold" panose="020B0703030302020204" pitchFamily="34" charset="-127"/>
                <a:ea typeface="에스코어 드림 6 Bold" panose="020B0703030302020204" pitchFamily="34" charset="-127"/>
              </a:rPr>
              <a:t>가정</a:t>
            </a:r>
            <a:r>
              <a:rPr lang="en-US" altLang="ko-KR" sz="5400" dirty="0">
                <a:latin typeface="에스코어 드림 6 Bold" panose="020B0703030302020204" pitchFamily="34" charset="-127"/>
                <a:ea typeface="에스코어 드림 6 Bold" panose="020B0703030302020204" pitchFamily="34" charset="-127"/>
              </a:rPr>
              <a:t>(Assumptions)</a:t>
            </a:r>
            <a:endParaRPr kumimoji="0" sz="36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Arial"/>
            </a:endParaRPr>
          </a:p>
        </p:txBody>
      </p:sp>
      <p:sp>
        <p:nvSpPr>
          <p:cNvPr id="1065" name="Line"/>
          <p:cNvSpPr/>
          <p:nvPr/>
        </p:nvSpPr>
        <p:spPr>
          <a:xfrm flipH="1" flipV="1">
            <a:off x="12186841" y="2479675"/>
            <a:ext cx="5160" cy="2054225"/>
          </a:xfrm>
          <a:prstGeom prst="line">
            <a:avLst/>
          </a:prstGeom>
          <a:ln w="381000">
            <a:solidFill>
              <a:srgbClr val="FF2600"/>
            </a:solidFill>
            <a:miter lim="400000"/>
            <a:head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Gill Sans"/>
              <a:sym typeface="Helvetica"/>
            </a:endParaRPr>
          </a:p>
        </p:txBody>
      </p:sp>
      <p:sp>
        <p:nvSpPr>
          <p:cNvPr id="1066" name="Rectangle"/>
          <p:cNvSpPr/>
          <p:nvPr/>
        </p:nvSpPr>
        <p:spPr>
          <a:xfrm>
            <a:off x="5613400" y="9880600"/>
            <a:ext cx="13144500" cy="2921000"/>
          </a:xfrm>
          <a:prstGeom prst="rect">
            <a:avLst/>
          </a:prstGeom>
          <a:solidFill>
            <a:srgbClr val="0433FF"/>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solidFill>
                  <a:srgbClr val="0433FF"/>
                </a:solidFill>
                <a:uFill>
                  <a:solidFill>
                    <a:srgbClr val="0433FF"/>
                  </a:solidFill>
                </a:uFill>
                <a:latin typeface="Gill Sans"/>
                <a:ea typeface="Gill Sans"/>
                <a:cs typeface="Gill Sans"/>
                <a:sym typeface="Gill Sans"/>
              </a:defRPr>
            </a:pPr>
            <a:endParaRPr kumimoji="0" sz="5600" b="0" i="0" u="none" strike="noStrike" kern="0" cap="none" spc="0" normalizeH="0" baseline="0" noProof="0">
              <a:ln>
                <a:noFill/>
              </a:ln>
              <a:solidFill>
                <a:srgbClr val="0433FF"/>
              </a:solidFill>
              <a:effectLst/>
              <a:uLnTx/>
              <a:uFill>
                <a:solidFill>
                  <a:srgbClr val="0433FF"/>
                </a:solidFill>
              </a:uFill>
              <a:latin typeface="Gill Sans"/>
              <a:cs typeface="Gill Sans"/>
              <a:sym typeface="Gill Sans"/>
            </a:endParaRPr>
          </a:p>
        </p:txBody>
      </p:sp>
      <p:sp>
        <p:nvSpPr>
          <p:cNvPr id="1067" name="Interpretations &amp; Reconstructions of the Past"/>
          <p:cNvSpPr txBox="1"/>
          <p:nvPr/>
        </p:nvSpPr>
        <p:spPr>
          <a:xfrm>
            <a:off x="5803900" y="10261600"/>
            <a:ext cx="12763500" cy="2292935"/>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ctr">
              <a:defRPr sz="7200" b="1">
                <a:solidFill>
                  <a:srgbClr val="FFFFFF"/>
                </a:solidFill>
                <a:latin typeface="Arial"/>
                <a:ea typeface="Arial"/>
                <a:cs typeface="Arial"/>
                <a:sym typeface="Aria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ko-KR" altLang="en-US" sz="72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Arial"/>
              </a:rPr>
              <a:t>해석</a:t>
            </a:r>
            <a:r>
              <a:rPr kumimoji="0" lang="uk-UA" sz="72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Arial"/>
              </a:rPr>
              <a:t> </a:t>
            </a:r>
            <a:r>
              <a:rPr kumimoji="0" sz="72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Arial"/>
              </a:rPr>
              <a:t>&amp; </a:t>
            </a:r>
            <a:endParaRPr kumimoji="0" lang="en-US" sz="72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ko-KR" altLang="en-US" sz="72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Arial"/>
              </a:rPr>
              <a:t>과거의 재편성</a:t>
            </a:r>
            <a:endParaRPr kumimoji="0" sz="72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Arial"/>
            </a:endParaRPr>
          </a:p>
        </p:txBody>
      </p:sp>
      <p:sp>
        <p:nvSpPr>
          <p:cNvPr id="1068" name="Line"/>
          <p:cNvSpPr/>
          <p:nvPr/>
        </p:nvSpPr>
        <p:spPr>
          <a:xfrm flipH="1" flipV="1">
            <a:off x="12192000" y="8255000"/>
            <a:ext cx="5159" cy="2054225"/>
          </a:xfrm>
          <a:prstGeom prst="line">
            <a:avLst/>
          </a:prstGeom>
          <a:ln w="381000">
            <a:solidFill>
              <a:srgbClr val="0433FF"/>
            </a:solidFill>
            <a:miter lim="400000"/>
            <a:headEnd type="stealth"/>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Helvetica"/>
              <a:cs typeface="Gill Sans"/>
              <a:sym typeface="Helvetica"/>
            </a:endParaRPr>
          </a:p>
        </p:txBody>
      </p:sp>
      <p:sp>
        <p:nvSpPr>
          <p:cNvPr id="1069" name="Rectangle"/>
          <p:cNvSpPr/>
          <p:nvPr/>
        </p:nvSpPr>
        <p:spPr>
          <a:xfrm>
            <a:off x="7162800" y="5969000"/>
            <a:ext cx="10109200" cy="1270000"/>
          </a:xfrm>
          <a:prstGeom prst="rect">
            <a:avLst/>
          </a:prstGeom>
          <a:solidFill>
            <a:srgbClr val="FFFB00"/>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uFill>
                  <a:solidFill>
                    <a:srgbClr val="000000"/>
                  </a:solidFill>
                </a:uFill>
                <a:latin typeface="Gill Sans"/>
                <a:ea typeface="Gill Sans"/>
                <a:cs typeface="Gill Sans"/>
                <a:sym typeface="Gill Sans"/>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1070" name="Observations of the Facts"/>
          <p:cNvSpPr txBox="1"/>
          <p:nvPr/>
        </p:nvSpPr>
        <p:spPr>
          <a:xfrm>
            <a:off x="10129144" y="6146800"/>
            <a:ext cx="4126130" cy="103105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defTabSz="914400">
              <a:buClr>
                <a:srgbClr val="000000"/>
              </a:buClr>
              <a:defRPr sz="6200" b="1">
                <a:uFill>
                  <a:solidFill>
                    <a:srgbClr val="000000"/>
                  </a:solidFill>
                </a:u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a:pPr>
            <a:r>
              <a:rPr kumimoji="0" lang="ko-KR" altLang="en-US" sz="6200" b="1" i="0" u="none" strike="noStrike" kern="0" cap="none" spc="0" normalizeH="0" baseline="0" noProof="0" dirty="0">
                <a:ln>
                  <a:noFill/>
                </a:ln>
                <a:solidFill>
                  <a:srgbClr val="000000"/>
                </a:solidFill>
                <a:effectLst/>
                <a:uLnTx/>
                <a:uFill>
                  <a:solidFill>
                    <a:srgbClr val="000000"/>
                  </a:solidFill>
                </a:uFill>
                <a:latin typeface="에스코어 드림 6 Bold" panose="020B0703030302020204" pitchFamily="34" charset="-127"/>
                <a:ea typeface="에스코어 드림 6 Bold" panose="020B0703030302020204" pitchFamily="34" charset="-127"/>
                <a:sym typeface="Arial"/>
              </a:rPr>
              <a:t>사실의 관찰</a:t>
            </a:r>
            <a:endParaRPr kumimoji="0" sz="6200" b="1" i="0" u="none" strike="noStrike" kern="0" cap="none" spc="0" normalizeH="0" baseline="0" noProof="0" dirty="0">
              <a:ln>
                <a:noFill/>
              </a:ln>
              <a:solidFill>
                <a:srgbClr val="000000"/>
              </a:solidFill>
              <a:effectLst/>
              <a:uLnTx/>
              <a:uFill>
                <a:solidFill>
                  <a:srgbClr val="000000"/>
                </a:solidFill>
              </a:uFill>
              <a:latin typeface="에스코어 드림 6 Bold" panose="020B0703030302020204" pitchFamily="34" charset="-127"/>
              <a:ea typeface="에스코어 드림 6 Bold" panose="020B0703030302020204" pitchFamily="34" charset="-127"/>
              <a:sym typeface="Arial"/>
            </a:endParaRPr>
          </a:p>
        </p:txBody>
      </p:sp>
    </p:spTree>
    <p:extLst>
      <p:ext uri="{BB962C8B-B14F-4D97-AF65-F5344CB8AC3E}">
        <p14:creationId xmlns:p14="http://schemas.microsoft.com/office/powerpoint/2010/main" val="250641622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6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64"/>
                                        </p:tgtEl>
                                        <p:attrNameLst>
                                          <p:attrName>style.visibility</p:attrName>
                                        </p:attrNameLst>
                                      </p:cBhvr>
                                      <p:to>
                                        <p:strVal val="visible"/>
                                      </p:to>
                                    </p:set>
                                  </p:childTnLst>
                                </p:cTn>
                              </p:par>
                            </p:childTnLst>
                          </p:cTn>
                        </p:par>
                        <p:par>
                          <p:cTn id="10" fill="hold">
                            <p:stCondLst>
                              <p:cond delay="0"/>
                            </p:stCondLst>
                            <p:childTnLst>
                              <p:par>
                                <p:cTn id="11" presetID="22" presetClass="entr" presetSubtype="1" fill="hold" grpId="0" nodeType="afterEffect">
                                  <p:stCondLst>
                                    <p:cond delay="0"/>
                                  </p:stCondLst>
                                  <p:iterate>
                                    <p:tmAbs val="0"/>
                                  </p:iterate>
                                  <p:childTnLst>
                                    <p:set>
                                      <p:cBhvr>
                                        <p:cTn id="12" fill="hold"/>
                                        <p:tgtEl>
                                          <p:spTgt spid="1065"/>
                                        </p:tgtEl>
                                        <p:attrNameLst>
                                          <p:attrName>style.visibility</p:attrName>
                                        </p:attrNameLst>
                                      </p:cBhvr>
                                      <p:to>
                                        <p:strVal val="visible"/>
                                      </p:to>
                                    </p:set>
                                    <p:animEffect transition="in" filter="wipe(up)">
                                      <p:cBhvr>
                                        <p:cTn id="13" dur="500"/>
                                        <p:tgtEl>
                                          <p:spTgt spid="10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p:tmAbs val="0"/>
                                  </p:iterate>
                                  <p:childTnLst>
                                    <p:set>
                                      <p:cBhvr>
                                        <p:cTn id="17" fill="hold"/>
                                        <p:tgtEl>
                                          <p:spTgt spid="1068"/>
                                        </p:tgtEl>
                                        <p:attrNameLst>
                                          <p:attrName>style.visibility</p:attrName>
                                        </p:attrNameLst>
                                      </p:cBhvr>
                                      <p:to>
                                        <p:strVal val="visible"/>
                                      </p:to>
                                    </p:set>
                                    <p:animEffect transition="in" filter="wipe(up)">
                                      <p:cBhvr>
                                        <p:cTn id="18" dur="500"/>
                                        <p:tgtEl>
                                          <p:spTgt spid="1068"/>
                                        </p:tgtEl>
                                      </p:cBhvr>
                                    </p:animEffect>
                                  </p:childTnLst>
                                </p:cTn>
                              </p:par>
                            </p:childTnLst>
                          </p:cTn>
                        </p:par>
                        <p:par>
                          <p:cTn id="19" fill="hold">
                            <p:stCondLst>
                              <p:cond delay="500"/>
                            </p:stCondLst>
                            <p:childTnLst>
                              <p:par>
                                <p:cTn id="20" presetID="1" presetClass="entr" presetSubtype="0" fill="hold" grpId="0" nodeType="afterEffect">
                                  <p:stCondLst>
                                    <p:cond delay="0"/>
                                  </p:stCondLst>
                                  <p:iterate>
                                    <p:tmAbs val="0"/>
                                  </p:iterate>
                                  <p:childTnLst>
                                    <p:set>
                                      <p:cBhvr>
                                        <p:cTn id="21" fill="hold"/>
                                        <p:tgtEl>
                                          <p:spTgt spid="106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iterate>
                                    <p:tmAbs val="0"/>
                                  </p:iterate>
                                  <p:childTnLst>
                                    <p:set>
                                      <p:cBhvr>
                                        <p:cTn id="24" fill="hold"/>
                                        <p:tgtEl>
                                          <p:spTgt spid="1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 grpId="0" animBg="1" advAuto="0"/>
      <p:bldP spid="1064" grpId="0" animBg="1" advAuto="0"/>
      <p:bldP spid="1065" grpId="0" animBg="1" advAuto="0"/>
      <p:bldP spid="1066" grpId="0" animBg="1" advAuto="0"/>
      <p:bldP spid="1067" grpId="0" animBg="1" advAuto="0"/>
      <p:bldP spid="1068"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Our assumptions affect our…"/>
          <p:cNvSpPr txBox="1"/>
          <p:nvPr/>
        </p:nvSpPr>
        <p:spPr>
          <a:xfrm>
            <a:off x="3193473" y="415636"/>
            <a:ext cx="18800618" cy="3149601"/>
          </a:xfrm>
          <a:prstGeom prst="rect">
            <a:avLst/>
          </a:prstGeom>
          <a:extLst>
            <a:ext uri="{C572A759-6A51-4108-AA02-DFA0A04FC94B}">
              <ma14:wrappingTextBoxFlag xmlns="" xmlns:ma14="http://schemas.microsoft.com/office/mac/drawingml/2011/main" val="1"/>
            </a:ext>
          </a:extLst>
        </p:spPr>
        <p:txBody>
          <a:bodyPr lIns="0" tIns="0" rIns="0" bIns="0" anchor="ctr"/>
          <a:lstStyle/>
          <a:p>
            <a:pPr marL="0" marR="0" lvl="0" indent="0" algn="ctr" defTabSz="825500" rtl="0" eaLnBrk="1" fontAlgn="auto" latinLnBrk="0" hangingPunct="0">
              <a:lnSpc>
                <a:spcPct val="90000"/>
              </a:lnSpc>
              <a:spcBef>
                <a:spcPts val="2300"/>
              </a:spcBef>
              <a:spcAft>
                <a:spcPts val="0"/>
              </a:spcAft>
              <a:buClr>
                <a:srgbClr val="FFFEEC"/>
              </a:buClr>
              <a:buSzTx/>
              <a:buFont typeface="GoudyTwenty"/>
              <a:buNone/>
              <a:tabLst/>
              <a:defRPr sz="9600">
                <a:solidFill>
                  <a:srgbClr val="FFFB00"/>
                </a:solidFill>
                <a:effectLst>
                  <a:outerShdw blurRad="38100" dist="38100" dir="2700000" rotWithShape="0">
                    <a:srgbClr val="000000">
                      <a:alpha val="43137"/>
                    </a:srgbClr>
                  </a:outerShdw>
                </a:effectLst>
                <a:uFill>
                  <a:solidFill>
                    <a:srgbClr val="FFFB00"/>
                  </a:solidFill>
                </a:uFill>
                <a:latin typeface="DejaVu Sans Condensed"/>
                <a:ea typeface="DejaVu Sans Condensed"/>
                <a:cs typeface="DejaVu Sans Condensed"/>
                <a:sym typeface="DejaVu Sans Condensed"/>
              </a:defRPr>
            </a:pPr>
            <a:r>
              <a:rPr kumimoji="0" lang="ko-KR" altLang="en-US" sz="9600" b="0" i="0" u="none" strike="noStrike" kern="0" cap="none" spc="0" normalizeH="0" baseline="0" noProof="0" dirty="0">
                <a:ln>
                  <a:noFill/>
                </a:ln>
                <a:solidFill>
                  <a:srgbClr val="FFFB00"/>
                </a:solidFill>
                <a:effectLst>
                  <a:outerShdw blurRad="38100" dist="38100" dir="2700000" rotWithShape="0">
                    <a:srgbClr val="000000">
                      <a:alpha val="43137"/>
                    </a:srgbClr>
                  </a:outerShdw>
                </a:effectLst>
                <a:uLnTx/>
                <a:uFill>
                  <a:solidFill>
                    <a:srgbClr val="FFFB00"/>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가</a:t>
            </a:r>
            <a:r>
              <a:rPr lang="ko-KR" altLang="en-US" sz="9600" noProof="0" dirty="0">
                <a:solidFill>
                  <a:srgbClr val="FFFB00"/>
                </a:solidFill>
                <a:effectLst>
                  <a:outerShdw blurRad="38100" dist="38100" dir="2700000" rotWithShape="0">
                    <a:srgbClr val="000000">
                      <a:alpha val="43137"/>
                    </a:srgbClr>
                  </a:outerShdw>
                </a:effectLst>
                <a:uFill>
                  <a:solidFill>
                    <a:srgbClr val="FFFB00"/>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정</a:t>
            </a:r>
            <a:r>
              <a:rPr lang="en-US" altLang="ko-KR" sz="5400" noProof="0" dirty="0">
                <a:solidFill>
                  <a:srgbClr val="FFFB00"/>
                </a:solidFill>
                <a:effectLst>
                  <a:outerShdw blurRad="38100" dist="38100" dir="2700000" rotWithShape="0">
                    <a:srgbClr val="000000">
                      <a:alpha val="43137"/>
                    </a:srgbClr>
                  </a:outerShdw>
                </a:effectLst>
                <a:uFill>
                  <a:solidFill>
                    <a:srgbClr val="FFFB00"/>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(Assumptions)</a:t>
            </a:r>
            <a:r>
              <a:rPr kumimoji="0" lang="ko-KR" altLang="en-US" sz="9600" b="0" i="0" u="none" strike="noStrike" kern="0" cap="none" spc="0" normalizeH="0" baseline="0" noProof="0" dirty="0">
                <a:ln>
                  <a:noFill/>
                </a:ln>
                <a:solidFill>
                  <a:srgbClr val="FFFB00"/>
                </a:solidFill>
                <a:effectLst>
                  <a:outerShdw blurRad="38100" dist="38100" dir="2700000" rotWithShape="0">
                    <a:srgbClr val="000000">
                      <a:alpha val="43137"/>
                    </a:srgbClr>
                  </a:outerShdw>
                </a:effectLst>
                <a:uLnTx/>
                <a:uFill>
                  <a:solidFill>
                    <a:srgbClr val="FFFB00"/>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은 </a:t>
            </a:r>
            <a:br>
              <a:rPr kumimoji="0" lang="en-US" altLang="ko-KR" sz="9600" b="0" i="0" u="none" strike="noStrike" kern="0" cap="none" spc="0" normalizeH="0" baseline="0" noProof="0" dirty="0">
                <a:ln>
                  <a:noFill/>
                </a:ln>
                <a:solidFill>
                  <a:srgbClr val="FFFB00"/>
                </a:solidFill>
                <a:effectLst>
                  <a:outerShdw blurRad="38100" dist="38100" dir="2700000" rotWithShape="0">
                    <a:srgbClr val="000000">
                      <a:alpha val="43137"/>
                    </a:srgbClr>
                  </a:outerShdw>
                </a:effectLst>
                <a:uLnTx/>
                <a:uFill>
                  <a:solidFill>
                    <a:srgbClr val="FFFB00"/>
                  </a:solidFill>
                </a:uFill>
                <a:latin typeface="에스코어 드림 6 Bold" panose="020B0703030302020204" pitchFamily="34" charset="-127"/>
                <a:ea typeface="에스코어 드림 6 Bold" panose="020B0703030302020204" pitchFamily="34" charset="-127"/>
                <a:cs typeface="DejaVu Sans Condensed"/>
                <a:sym typeface="DejaVu Sans Condensed"/>
              </a:rPr>
            </a:br>
            <a:r>
              <a:rPr kumimoji="0" lang="ko-KR" altLang="en-US" sz="9600" b="0" i="0" u="none" strike="noStrike" kern="0" cap="none" spc="0" normalizeH="0" baseline="0" noProof="0" dirty="0">
                <a:ln>
                  <a:noFill/>
                </a:ln>
                <a:solidFill>
                  <a:srgbClr val="FFFB00"/>
                </a:solidFill>
                <a:effectLst>
                  <a:outerShdw blurRad="38100" dist="38100" dir="2700000" rotWithShape="0">
                    <a:srgbClr val="000000">
                      <a:alpha val="43137"/>
                    </a:srgbClr>
                  </a:outerShdw>
                </a:effectLst>
                <a:uLnTx/>
                <a:uFill>
                  <a:solidFill>
                    <a:srgbClr val="FFFB00"/>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과학연구에 영향을 준다</a:t>
            </a:r>
            <a:r>
              <a:rPr kumimoji="0" lang="en-US" altLang="ko-KR" sz="9600" b="0" i="0" u="none" strike="noStrike" kern="0" cap="none" spc="0" normalizeH="0" baseline="0" noProof="0" dirty="0">
                <a:ln>
                  <a:noFill/>
                </a:ln>
                <a:solidFill>
                  <a:srgbClr val="FFFB00"/>
                </a:solidFill>
                <a:effectLst>
                  <a:outerShdw blurRad="38100" dist="38100" dir="2700000" rotWithShape="0">
                    <a:srgbClr val="000000">
                      <a:alpha val="43137"/>
                    </a:srgbClr>
                  </a:outerShdw>
                </a:effectLst>
                <a:uLnTx/>
                <a:uFill>
                  <a:solidFill>
                    <a:srgbClr val="FFFB00"/>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a:t>
            </a:r>
            <a:endParaRPr kumimoji="0" sz="9600" b="0" i="0" u="none" strike="noStrike" kern="0" cap="none" spc="0" normalizeH="0" baseline="0" noProof="0" dirty="0">
              <a:ln>
                <a:noFill/>
              </a:ln>
              <a:solidFill>
                <a:srgbClr val="FFFB00"/>
              </a:solidFill>
              <a:effectLst>
                <a:outerShdw blurRad="38100" dist="38100" dir="2700000" rotWithShape="0">
                  <a:srgbClr val="000000">
                    <a:alpha val="43137"/>
                  </a:srgbClr>
                </a:outerShdw>
              </a:effectLst>
              <a:uLnTx/>
              <a:uFill>
                <a:solidFill>
                  <a:srgbClr val="FFFB00"/>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p:txBody>
      </p:sp>
      <p:sp>
        <p:nvSpPr>
          <p:cNvPr id="1075" name="They influence or control the questions we ask.…"/>
          <p:cNvSpPr txBox="1"/>
          <p:nvPr/>
        </p:nvSpPr>
        <p:spPr>
          <a:xfrm>
            <a:off x="895765" y="3986478"/>
            <a:ext cx="22930006" cy="7451266"/>
          </a:xfrm>
          <a:prstGeom prst="rect">
            <a:avLst/>
          </a:prstGeom>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lstStyle/>
          <a:p>
            <a:pPr marL="1097280" lvl="0" indent="-1143000" algn="l" defTabSz="914400">
              <a:spcBef>
                <a:spcPts val="4000"/>
              </a:spcBef>
              <a:buSzPct val="100000"/>
              <a:buFontTx/>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ko-KR" altLang="en-US"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가정은 질문에 영향을 미치거나 통제한다</a:t>
            </a:r>
            <a:r>
              <a:rPr lang="en-US" altLang="ko-KR"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 </a:t>
            </a:r>
          </a:p>
          <a:p>
            <a:pPr marL="1097280" lvl="0" indent="-1143000" algn="l" defTabSz="914400">
              <a:spcBef>
                <a:spcPts val="4000"/>
              </a:spcBef>
              <a:buSzPct val="100000"/>
              <a:buFontTx/>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ko-KR" altLang="en-US"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가정은 연구에서 보는 것에 영향을 미치거나 통제한다</a:t>
            </a:r>
            <a:r>
              <a:rPr lang="en-US" altLang="ko-KR"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a:t>
            </a:r>
          </a:p>
          <a:p>
            <a:pPr marL="1097280" indent="-1143000" algn="l" defTabSz="914400">
              <a:spcBef>
                <a:spcPts val="4000"/>
              </a:spcBef>
              <a:buSzPct val="100000"/>
              <a:buFontTx/>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ko-KR" altLang="en-US"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가정은 수집하는 자료에 영향을 미치거나 통제한다</a:t>
            </a:r>
            <a:r>
              <a:rPr lang="en-US" altLang="ko-KR"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 </a:t>
            </a:r>
          </a:p>
          <a:p>
            <a:pPr marL="1097280" indent="-1143000" algn="l" defTabSz="914400">
              <a:spcBef>
                <a:spcPts val="4000"/>
              </a:spcBef>
              <a:buSzPct val="100000"/>
              <a:buFontTx/>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ko-KR" altLang="en-US"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가정은 자료 해석에 영향을 미치거나 통제한다</a:t>
            </a:r>
            <a:r>
              <a:rPr lang="en-US" altLang="ko-KR"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 </a:t>
            </a:r>
            <a:endParaRPr lang="ko-KR" altLang="en-US"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algn="l" defTabSz="914400">
              <a:spcBef>
                <a:spcPts val="4000"/>
              </a:spcBef>
              <a:buSzPct val="100000"/>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endParaRPr lang="en-US" altLang="ko-KR" sz="6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p:txBody>
      </p:sp>
    </p:spTree>
    <p:extLst>
      <p:ext uri="{BB962C8B-B14F-4D97-AF65-F5344CB8AC3E}">
        <p14:creationId xmlns:p14="http://schemas.microsoft.com/office/powerpoint/2010/main" val="377710953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75">
                                            <p:bg/>
                                          </p:spTgt>
                                        </p:tgtEl>
                                        <p:attrNameLst>
                                          <p:attrName>style.visibility</p:attrName>
                                        </p:attrNameLst>
                                      </p:cBhvr>
                                      <p:to>
                                        <p:strVal val="visible"/>
                                      </p:to>
                                    </p:set>
                                    <p:animEffect transition="in" filter="wipe(left)">
                                      <p:cBhvr>
                                        <p:cTn id="7" dur="500"/>
                                        <p:tgtEl>
                                          <p:spTgt spid="1075">
                                            <p:bg/>
                                          </p:spTgt>
                                        </p:tgtEl>
                                      </p:cBhvr>
                                    </p:animEffect>
                                  </p:childTnLst>
                                </p:cTn>
                              </p:par>
                              <p:par>
                                <p:cTn id="8" presetID="22" presetClass="entr" presetSubtype="8" fill="hold" grpId="0" nodeType="withEffect">
                                  <p:stCondLst>
                                    <p:cond delay="0"/>
                                  </p:stCondLst>
                                  <p:iterate>
                                    <p:tmAbs val="0"/>
                                  </p:iterate>
                                  <p:childTnLst>
                                    <p:set>
                                      <p:cBhvr>
                                        <p:cTn id="9" fill="hold"/>
                                        <p:tgtEl>
                                          <p:spTgt spid="1075">
                                            <p:txEl>
                                              <p:pRg st="0" end="0"/>
                                            </p:txEl>
                                          </p:spTgt>
                                        </p:tgtEl>
                                        <p:attrNameLst>
                                          <p:attrName>style.visibility</p:attrName>
                                        </p:attrNameLst>
                                      </p:cBhvr>
                                      <p:to>
                                        <p:strVal val="visible"/>
                                      </p:to>
                                    </p:set>
                                    <p:animEffect transition="in" filter="wipe(left)">
                                      <p:cBhvr>
                                        <p:cTn id="10" dur="500"/>
                                        <p:tgtEl>
                                          <p:spTgt spid="10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075">
                                            <p:txEl>
                                              <p:pRg st="1" end="1"/>
                                            </p:txEl>
                                          </p:spTgt>
                                        </p:tgtEl>
                                        <p:attrNameLst>
                                          <p:attrName>style.visibility</p:attrName>
                                        </p:attrNameLst>
                                      </p:cBhvr>
                                      <p:to>
                                        <p:strVal val="visible"/>
                                      </p:to>
                                    </p:set>
                                    <p:animEffect transition="in" filter="wipe(left)">
                                      <p:cBhvr>
                                        <p:cTn id="15" dur="500"/>
                                        <p:tgtEl>
                                          <p:spTgt spid="10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075">
                                            <p:txEl>
                                              <p:pRg st="2" end="2"/>
                                            </p:txEl>
                                          </p:spTgt>
                                        </p:tgtEl>
                                        <p:attrNameLst>
                                          <p:attrName>style.visibility</p:attrName>
                                        </p:attrNameLst>
                                      </p:cBhvr>
                                      <p:to>
                                        <p:strVal val="visible"/>
                                      </p:to>
                                    </p:set>
                                    <p:animEffect transition="in" filter="wipe(left)">
                                      <p:cBhvr>
                                        <p:cTn id="20" dur="500"/>
                                        <p:tgtEl>
                                          <p:spTgt spid="107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075">
                                            <p:txEl>
                                              <p:pRg st="3" end="3"/>
                                            </p:txEl>
                                          </p:spTgt>
                                        </p:tgtEl>
                                        <p:attrNameLst>
                                          <p:attrName>style.visibility</p:attrName>
                                        </p:attrNameLst>
                                      </p:cBhvr>
                                      <p:to>
                                        <p:strVal val="visible"/>
                                      </p:to>
                                    </p:set>
                                    <p:animEffect transition="in" filter="wipe(left)">
                                      <p:cBhvr>
                                        <p:cTn id="25" dur="500"/>
                                        <p:tgtEl>
                                          <p:spTgt spid="1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 grpId="0" uiExpan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uFill>
                  <a:solidFill>
                    <a:srgbClr val="000000"/>
                  </a:solidFill>
                </a:uFill>
                <a:latin typeface="Gill Sans"/>
                <a:ea typeface="Gill Sans"/>
                <a:cs typeface="Gill Sans"/>
                <a:sym typeface="Gill Sans"/>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108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rPr>
              <a:pPr marL="0" marR="0" lvl="0" indent="0" algn="r" defTabSz="914400" rtl="0" eaLnBrk="1" fontAlgn="auto" latinLnBrk="0" hangingPunct="0">
                <a:lnSpc>
                  <a:spcPct val="100000"/>
                </a:lnSpc>
                <a:spcBef>
                  <a:spcPts val="0"/>
                </a:spcBef>
                <a:spcAft>
                  <a:spcPts val="0"/>
                </a:spcAft>
                <a:buClrTx/>
                <a:buSzTx/>
                <a:buFontTx/>
                <a:buNone/>
                <a:tabLst/>
                <a:defRPr/>
              </a:pPr>
              <a:t>15</a:t>
            </a:fld>
            <a:endPar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pic>
        <p:nvPicPr>
          <p:cNvPr id="1081" name="pic.png" descr="pic.png"/>
          <p:cNvPicPr>
            <a:picLocks noChangeAspect="1"/>
          </p:cNvPicPr>
          <p:nvPr/>
        </p:nvPicPr>
        <p:blipFill>
          <a:blip r:embed="rId3" cstate="print"/>
          <a:srcRect l="13327" r="13327"/>
          <a:stretch>
            <a:fillRect/>
          </a:stretch>
        </p:blipFill>
        <p:spPr>
          <a:xfrm>
            <a:off x="3271242" y="14485"/>
            <a:ext cx="17879519" cy="13712261"/>
          </a:xfrm>
          <a:prstGeom prst="rect">
            <a:avLst/>
          </a:prstGeom>
          <a:ln w="12700">
            <a:miter lim="400000"/>
          </a:ln>
        </p:spPr>
      </p:pic>
      <p:sp>
        <p:nvSpPr>
          <p:cNvPr id="7" name="GOD’S WORD IS TRUTH">
            <a:extLst>
              <a:ext uri="{FF2B5EF4-FFF2-40B4-BE49-F238E27FC236}">
                <a16:creationId xmlns:a16="http://schemas.microsoft.com/office/drawing/2014/main" id="{55540F0B-367F-9F42-A07F-88F9E6F1CCA7}"/>
              </a:ext>
            </a:extLst>
          </p:cNvPr>
          <p:cNvSpPr txBox="1"/>
          <p:nvPr/>
        </p:nvSpPr>
        <p:spPr>
          <a:xfrm rot="150000">
            <a:off x="4272499" y="12007547"/>
            <a:ext cx="4762522"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4000" b="1">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ko-KR" altLang="en-US" sz="60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rPr>
              <a:t>하나님의 말씀</a:t>
            </a:r>
            <a:endParaRPr kumimoji="0" sz="60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endParaRPr>
          </a:p>
        </p:txBody>
      </p:sp>
      <p:sp>
        <p:nvSpPr>
          <p:cNvPr id="8" name="MAN DECIDES TRUTH">
            <a:extLst>
              <a:ext uri="{FF2B5EF4-FFF2-40B4-BE49-F238E27FC236}">
                <a16:creationId xmlns:a16="http://schemas.microsoft.com/office/drawing/2014/main" id="{4A144348-2379-A044-996E-F79605A405F1}"/>
              </a:ext>
            </a:extLst>
          </p:cNvPr>
          <p:cNvSpPr txBox="1"/>
          <p:nvPr/>
        </p:nvSpPr>
        <p:spPr>
          <a:xfrm rot="21450000">
            <a:off x="15609233" y="11928361"/>
            <a:ext cx="4414671" cy="11182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4000" b="1">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ko-KR" altLang="en-US" sz="66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rPr>
              <a:t>인간의 </a:t>
            </a:r>
            <a:r>
              <a:rPr lang="ko-KR" altLang="en-US" sz="6600" dirty="0">
                <a:latin typeface="에스코어 드림 6 Bold" panose="020B0703030302020204" pitchFamily="34" charset="-127"/>
                <a:ea typeface="에스코어 드림 6 Bold" panose="020B0703030302020204" pitchFamily="34" charset="-127"/>
                <a:sym typeface="Helvetica"/>
              </a:rPr>
              <a:t>생각</a:t>
            </a:r>
            <a:endParaRPr kumimoji="0" sz="66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endParaRPr>
          </a:p>
        </p:txBody>
      </p:sp>
    </p:spTree>
    <p:extLst>
      <p:ext uri="{BB962C8B-B14F-4D97-AF65-F5344CB8AC3E}">
        <p14:creationId xmlns:p14="http://schemas.microsoft.com/office/powerpoint/2010/main" val="212235215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uFill>
                  <a:solidFill>
                    <a:srgbClr val="000000"/>
                  </a:solidFill>
                </a:uFill>
                <a:latin typeface="Gill Sans"/>
                <a:ea typeface="Gill Sans"/>
                <a:cs typeface="Gill Sans"/>
                <a:sym typeface="Gill Sans"/>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108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rPr>
              <a:pPr marL="0" marR="0" lvl="0" indent="0" algn="r" defTabSz="914400" rtl="0" eaLnBrk="1" fontAlgn="auto" latinLnBrk="0" hangingPunct="0">
                <a:lnSpc>
                  <a:spcPct val="100000"/>
                </a:lnSpc>
                <a:spcBef>
                  <a:spcPts val="0"/>
                </a:spcBef>
                <a:spcAft>
                  <a:spcPts val="0"/>
                </a:spcAft>
                <a:buClrTx/>
                <a:buSzTx/>
                <a:buFontTx/>
                <a:buNone/>
                <a:tabLst/>
                <a:defRPr/>
              </a:pPr>
              <a:t>16</a:t>
            </a:fld>
            <a:endPar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pic>
        <p:nvPicPr>
          <p:cNvPr id="1089" name="pic.png" descr="pic.png"/>
          <p:cNvPicPr>
            <a:picLocks noChangeAspect="1"/>
          </p:cNvPicPr>
          <p:nvPr/>
        </p:nvPicPr>
        <p:blipFill>
          <a:blip r:embed="rId3" cstate="print"/>
          <a:srcRect l="13382" r="13382" b="1276"/>
          <a:stretch>
            <a:fillRect/>
          </a:stretch>
        </p:blipFill>
        <p:spPr>
          <a:xfrm>
            <a:off x="3270250" y="12700"/>
            <a:ext cx="17881601" cy="13716001"/>
          </a:xfrm>
          <a:prstGeom prst="rect">
            <a:avLst/>
          </a:prstGeom>
          <a:ln w="12700">
            <a:miter lim="400000"/>
          </a:ln>
        </p:spPr>
      </p:pic>
      <p:pic>
        <p:nvPicPr>
          <p:cNvPr id="1090" name="droppedImage.pdf" descr="droppedImage.pdf"/>
          <p:cNvPicPr>
            <a:picLocks noChangeAspect="1"/>
          </p:cNvPicPr>
          <p:nvPr/>
        </p:nvPicPr>
        <p:blipFill>
          <a:blip r:embed="rId4" cstate="print"/>
          <a:stretch>
            <a:fillRect/>
          </a:stretch>
        </p:blipFill>
        <p:spPr>
          <a:xfrm>
            <a:off x="7975600" y="475668"/>
            <a:ext cx="8432800" cy="8432801"/>
          </a:xfrm>
          <a:prstGeom prst="rect">
            <a:avLst/>
          </a:prstGeom>
          <a:ln w="12700">
            <a:miter lim="400000"/>
          </a:ln>
        </p:spPr>
      </p:pic>
      <p:sp>
        <p:nvSpPr>
          <p:cNvPr id="10" name="GOD’S WORD IS TRUTH">
            <a:extLst>
              <a:ext uri="{FF2B5EF4-FFF2-40B4-BE49-F238E27FC236}">
                <a16:creationId xmlns:a16="http://schemas.microsoft.com/office/drawing/2014/main" id="{C43803AB-7831-5248-B39E-B238047AD844}"/>
              </a:ext>
            </a:extLst>
          </p:cNvPr>
          <p:cNvSpPr txBox="1"/>
          <p:nvPr/>
        </p:nvSpPr>
        <p:spPr>
          <a:xfrm rot="150000">
            <a:off x="4272499" y="12007547"/>
            <a:ext cx="4762522"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4000" b="1">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ko-KR" altLang="en-US" sz="60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rPr>
              <a:t>하나님의 말씀</a:t>
            </a:r>
            <a:endParaRPr kumimoji="0" sz="60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endParaRPr>
          </a:p>
        </p:txBody>
      </p:sp>
      <p:sp>
        <p:nvSpPr>
          <p:cNvPr id="11" name="MAN DECIDES TRUTH">
            <a:extLst>
              <a:ext uri="{FF2B5EF4-FFF2-40B4-BE49-F238E27FC236}">
                <a16:creationId xmlns:a16="http://schemas.microsoft.com/office/drawing/2014/main" id="{9B05CC11-7AC5-404B-AB95-1777F4BFFAF8}"/>
              </a:ext>
            </a:extLst>
          </p:cNvPr>
          <p:cNvSpPr txBox="1"/>
          <p:nvPr/>
        </p:nvSpPr>
        <p:spPr>
          <a:xfrm rot="21450000">
            <a:off x="15609233" y="11928361"/>
            <a:ext cx="4414671" cy="11182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4000" b="1">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ko-KR" altLang="en-US" sz="66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rPr>
              <a:t>인간의 생각</a:t>
            </a:r>
            <a:endParaRPr kumimoji="0" sz="66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endParaRPr>
          </a:p>
        </p:txBody>
      </p:sp>
    </p:spTree>
    <p:extLst>
      <p:ext uri="{BB962C8B-B14F-4D97-AF65-F5344CB8AC3E}">
        <p14:creationId xmlns:p14="http://schemas.microsoft.com/office/powerpoint/2010/main" val="15103495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uFill>
                  <a:solidFill>
                    <a:srgbClr val="000000"/>
                  </a:solidFill>
                </a:uFill>
                <a:latin typeface="Gill Sans"/>
                <a:ea typeface="Gill Sans"/>
                <a:cs typeface="Gill Sans"/>
                <a:sym typeface="Gill Sans"/>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109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rPr>
              <a:pPr marL="0" marR="0" lvl="0" indent="0" algn="r" defTabSz="914400" rtl="0" eaLnBrk="1" fontAlgn="auto" latinLnBrk="0" hangingPunct="0">
                <a:lnSpc>
                  <a:spcPct val="100000"/>
                </a:lnSpc>
                <a:spcBef>
                  <a:spcPts val="0"/>
                </a:spcBef>
                <a:spcAft>
                  <a:spcPts val="0"/>
                </a:spcAft>
                <a:buClrTx/>
                <a:buSzTx/>
                <a:buFontTx/>
                <a:buNone/>
                <a:tabLst/>
                <a:defRPr/>
              </a:pPr>
              <a:t>17</a:t>
            </a:fld>
            <a:endPar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pic>
        <p:nvPicPr>
          <p:cNvPr id="1098" name="pic.png" descr="pic.png"/>
          <p:cNvPicPr>
            <a:picLocks noChangeAspect="1"/>
          </p:cNvPicPr>
          <p:nvPr/>
        </p:nvPicPr>
        <p:blipFill>
          <a:blip r:embed="rId3" cstate="print"/>
          <a:srcRect l="13466" r="13466"/>
          <a:stretch>
            <a:fillRect/>
          </a:stretch>
        </p:blipFill>
        <p:spPr>
          <a:xfrm>
            <a:off x="3127161" y="-120436"/>
            <a:ext cx="18129678" cy="13956872"/>
          </a:xfrm>
          <a:prstGeom prst="rect">
            <a:avLst/>
          </a:prstGeom>
          <a:ln w="12700">
            <a:miter lim="400000"/>
          </a:ln>
        </p:spPr>
      </p:pic>
      <p:pic>
        <p:nvPicPr>
          <p:cNvPr id="1099" name="droppedImage.pdf" descr="droppedImage.pdf"/>
          <p:cNvPicPr>
            <a:picLocks noChangeAspect="1"/>
          </p:cNvPicPr>
          <p:nvPr/>
        </p:nvPicPr>
        <p:blipFill>
          <a:blip r:embed="rId4" cstate="print"/>
          <a:stretch>
            <a:fillRect/>
          </a:stretch>
        </p:blipFill>
        <p:spPr>
          <a:xfrm>
            <a:off x="18300700" y="406400"/>
            <a:ext cx="1880484" cy="3276600"/>
          </a:xfrm>
          <a:prstGeom prst="rect">
            <a:avLst/>
          </a:prstGeom>
          <a:ln w="12700">
            <a:miter lim="400000"/>
          </a:ln>
        </p:spPr>
      </p:pic>
      <p:pic>
        <p:nvPicPr>
          <p:cNvPr id="1100" name="droppedImage.pdf" descr="droppedImage.pdf"/>
          <p:cNvPicPr>
            <a:picLocks noChangeAspect="1"/>
          </p:cNvPicPr>
          <p:nvPr/>
        </p:nvPicPr>
        <p:blipFill>
          <a:blip r:embed="rId5" cstate="print"/>
          <a:stretch>
            <a:fillRect/>
          </a:stretch>
        </p:blipFill>
        <p:spPr>
          <a:xfrm>
            <a:off x="7975600" y="475668"/>
            <a:ext cx="8432800" cy="8432801"/>
          </a:xfrm>
          <a:prstGeom prst="rect">
            <a:avLst/>
          </a:prstGeom>
          <a:ln w="12700">
            <a:miter lim="400000"/>
          </a:ln>
        </p:spPr>
      </p:pic>
      <p:sp>
        <p:nvSpPr>
          <p:cNvPr id="11" name="GOD’S WORD IS TRUTH">
            <a:extLst>
              <a:ext uri="{FF2B5EF4-FFF2-40B4-BE49-F238E27FC236}">
                <a16:creationId xmlns:a16="http://schemas.microsoft.com/office/drawing/2014/main" id="{FB89D0CB-8B4B-A042-AC82-00430014E5FE}"/>
              </a:ext>
            </a:extLst>
          </p:cNvPr>
          <p:cNvSpPr txBox="1"/>
          <p:nvPr/>
        </p:nvSpPr>
        <p:spPr>
          <a:xfrm rot="150000">
            <a:off x="4272501" y="12053267"/>
            <a:ext cx="4762522"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4000" b="1">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ko-KR" altLang="en-US" sz="60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rPr>
              <a:t>하나님의 말씀</a:t>
            </a:r>
            <a:endParaRPr kumimoji="0" sz="60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endParaRPr>
          </a:p>
        </p:txBody>
      </p:sp>
      <p:sp>
        <p:nvSpPr>
          <p:cNvPr id="12" name="MAN DECIDES TRUTH">
            <a:extLst>
              <a:ext uri="{FF2B5EF4-FFF2-40B4-BE49-F238E27FC236}">
                <a16:creationId xmlns:a16="http://schemas.microsoft.com/office/drawing/2014/main" id="{0D2E0DE4-9BC7-9246-84B2-457DA62537E0}"/>
              </a:ext>
            </a:extLst>
          </p:cNvPr>
          <p:cNvSpPr txBox="1"/>
          <p:nvPr/>
        </p:nvSpPr>
        <p:spPr>
          <a:xfrm rot="21450000">
            <a:off x="15609232" y="11974081"/>
            <a:ext cx="4414671" cy="11182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4000" b="1">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ko-KR" altLang="en-US" sz="66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rPr>
              <a:t>인간의 생각</a:t>
            </a:r>
            <a:endParaRPr kumimoji="0" sz="66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endParaRPr>
          </a:p>
        </p:txBody>
      </p:sp>
    </p:spTree>
    <p:extLst>
      <p:ext uri="{BB962C8B-B14F-4D97-AF65-F5344CB8AC3E}">
        <p14:creationId xmlns:p14="http://schemas.microsoft.com/office/powerpoint/2010/main" val="198954008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099"/>
                                        </p:tgtEl>
                                        <p:attrNameLst>
                                          <p:attrName>style.visibility</p:attrName>
                                        </p:attrNameLst>
                                      </p:cBhvr>
                                      <p:to>
                                        <p:strVal val="visible"/>
                                      </p:to>
                                    </p:set>
                                    <p:animEffect transition="in" filter="wipe(up)">
                                      <p:cBhvr>
                                        <p:cTn id="7" dur="500"/>
                                        <p:tgtEl>
                                          <p:spTgt spid="1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 name="Secular Starting Points"/>
          <p:cNvSpPr txBox="1"/>
          <p:nvPr/>
        </p:nvSpPr>
        <p:spPr>
          <a:xfrm>
            <a:off x="889000" y="965200"/>
            <a:ext cx="22860000" cy="2133600"/>
          </a:xfrm>
          <a:prstGeom prst="rect">
            <a:avLst/>
          </a:prstGeom>
          <a:extLst>
            <a:ext uri="{C572A759-6A51-4108-AA02-DFA0A04FC94B}">
              <ma14:wrappingTextBoxFlag xmlns="" xmlns:ma14="http://schemas.microsoft.com/office/mac/drawingml/2011/main" val="1"/>
            </a:ext>
          </a:extLst>
        </p:spPr>
        <p:txBody>
          <a:bodyPr lIns="0" tIns="0" rIns="0" bIns="0" anchor="ctr"/>
          <a:lstStyle>
            <a:lvl1pPr algn="ctr" defTabSz="825500">
              <a:spcBef>
                <a:spcPts val="2300"/>
              </a:spcBef>
              <a:buClr>
                <a:srgbClr val="FFFEEC"/>
              </a:buClr>
              <a:buFont typeface="GoudyTwenty"/>
              <a:defRPr sz="10000">
                <a:solidFill>
                  <a:srgbClr val="74A7FE"/>
                </a:solidFill>
                <a:effectLst>
                  <a:outerShdw blurRad="38100" dist="38100" dir="2700000" rotWithShape="0">
                    <a:srgbClr val="000000">
                      <a:alpha val="43137"/>
                    </a:srgbClr>
                  </a:outerShdw>
                </a:effectLst>
                <a:uFill>
                  <a:solidFill>
                    <a:srgbClr val="74A7FE"/>
                  </a:solidFill>
                </a:uFill>
                <a:latin typeface="DejaVu Sans"/>
                <a:ea typeface="DejaVu Sans"/>
                <a:cs typeface="DejaVu Sans"/>
                <a:sym typeface="DejaVu Sans"/>
              </a:defRPr>
            </a:lvl1pPr>
          </a:lstStyle>
          <a:p>
            <a:pPr marL="0" marR="0" lvl="0" indent="0" algn="ctr" defTabSz="825500" rtl="0" eaLnBrk="1" fontAlgn="auto" latinLnBrk="0" hangingPunct="0">
              <a:lnSpc>
                <a:spcPct val="100000"/>
              </a:lnSpc>
              <a:spcBef>
                <a:spcPts val="2300"/>
              </a:spcBef>
              <a:spcAft>
                <a:spcPts val="0"/>
              </a:spcAft>
              <a:buClr>
                <a:srgbClr val="FFFEEC"/>
              </a:buClr>
              <a:buSzTx/>
              <a:buFont typeface="GoudyTwenty"/>
              <a:buNone/>
              <a:tabLst/>
              <a:defRPr/>
            </a:pPr>
            <a:r>
              <a:rPr lang="ko-KR" altLang="en-US" dirty="0">
                <a:latin typeface="에스코어 드림 6 Bold" panose="020B0703030302020204" pitchFamily="34" charset="-127"/>
                <a:ea typeface="에스코어 드림 6 Bold" panose="020B0703030302020204" pitchFamily="34" charset="-127"/>
              </a:rPr>
              <a:t>세속적인 출발점</a:t>
            </a:r>
            <a:endParaRPr kumimoji="0" sz="10000" b="0" i="0" u="none" strike="noStrike" kern="0" cap="none" spc="0" normalizeH="0" baseline="0" noProof="0" dirty="0">
              <a:ln>
                <a:noFill/>
              </a:ln>
              <a:solidFill>
                <a:srgbClr val="74A7FE"/>
              </a:solidFill>
              <a:effectLst>
                <a:outerShdw blurRad="38100" dist="38100" dir="2700000" rotWithShape="0">
                  <a:srgbClr val="000000">
                    <a:alpha val="43137"/>
                  </a:srgbClr>
                </a:outerShdw>
              </a:effectLst>
              <a:uLnTx/>
              <a:uFill>
                <a:solidFill>
                  <a:srgbClr val="74A7FE"/>
                </a:solidFill>
              </a:uFill>
              <a:latin typeface="에스코어 드림 6 Bold" panose="020B0703030302020204" pitchFamily="34" charset="-127"/>
              <a:ea typeface="에스코어 드림 6 Bold" panose="020B0703030302020204" pitchFamily="34" charset="-127"/>
              <a:sym typeface="DejaVu Sans"/>
            </a:endParaRPr>
          </a:p>
        </p:txBody>
      </p:sp>
      <p:sp>
        <p:nvSpPr>
          <p:cNvPr id="1107" name="Nature is all that exists.…"/>
          <p:cNvSpPr txBox="1"/>
          <p:nvPr/>
        </p:nvSpPr>
        <p:spPr>
          <a:xfrm>
            <a:off x="1754187" y="3530600"/>
            <a:ext cx="20866101" cy="5740401"/>
          </a:xfrm>
          <a:prstGeom prst="rect">
            <a:avLst/>
          </a:prstGeom>
          <a:effectLst>
            <a:outerShdw blurRad="50800" dist="38100" dir="5400000" rotWithShape="0">
              <a:srgbClr val="000000">
                <a:alpha val="40000"/>
              </a:srgbClr>
            </a:outerShdw>
          </a:effectLst>
          <a:extLst>
            <a:ext uri="{C572A759-6A51-4108-AA02-DFA0A04FC94B}">
              <ma14:wrappingTextBoxFlag xmlns="" xmlns:ma14="http://schemas.microsoft.com/office/mac/drawingml/2011/main" val="1"/>
            </a:ext>
          </a:extLst>
        </p:spPr>
        <p:txBody>
          <a:bodyPr lIns="0" tIns="0" rIns="0" bIns="0"/>
          <a:lstStyle/>
          <a:p>
            <a:pPr marL="1142999" marR="0" lvl="0" indent="-1142999" algn="l" defTabSz="914400" rtl="0" eaLnBrk="1" fontAlgn="auto" latinLnBrk="0" hangingPunct="0">
              <a:lnSpc>
                <a:spcPct val="100000"/>
              </a:lnSpc>
              <a:spcBef>
                <a:spcPts val="4000"/>
              </a:spcBef>
              <a:spcAft>
                <a:spcPts val="0"/>
              </a:spcAft>
              <a:buClrTx/>
              <a:buSzPct val="100000"/>
              <a:buFontTx/>
              <a:buAutoNum type="arabicPeriod"/>
              <a:tabLst/>
              <a:defRPr sz="73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kumimoji="0" lang="ko-KR" altLang="en-US" sz="7300" b="0" i="0" u="none" strike="noStrike" kern="0" cap="none" spc="0" normalizeH="0" baseline="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존재하는 것은 자연뿐이다</a:t>
            </a:r>
            <a:r>
              <a:rPr kumimoji="0" sz="7300" b="0" i="0" u="none" strike="noStrike" kern="0" cap="none" spc="0" normalizeH="0" baseline="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a:t>
            </a:r>
            <a:r>
              <a:rPr lang="en-US" sz="7300" noProof="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 </a:t>
            </a:r>
          </a:p>
          <a:p>
            <a:pPr marL="1142999" marR="0" lvl="0" indent="-1142999" algn="l" defTabSz="914400" rtl="0" eaLnBrk="1" fontAlgn="auto" latinLnBrk="0" hangingPunct="0">
              <a:lnSpc>
                <a:spcPct val="100000"/>
              </a:lnSpc>
              <a:spcBef>
                <a:spcPts val="4000"/>
              </a:spcBef>
              <a:spcAft>
                <a:spcPts val="0"/>
              </a:spcAft>
              <a:buClrTx/>
              <a:buSzPct val="100000"/>
              <a:buFontTx/>
              <a:buAutoNum type="arabicPeriod"/>
              <a:tabLst/>
              <a:defRPr sz="73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ko-KR" altLang="en-US" sz="73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모든 것은 </a:t>
            </a:r>
            <a:r>
              <a:rPr lang="ko-KR" altLang="en-US" sz="7300" dirty="0">
                <a:solidFill>
                  <a:srgbClr val="FFFF00"/>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시간</a:t>
            </a:r>
            <a:r>
              <a:rPr lang="ko-KR" altLang="en-US" sz="73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과 </a:t>
            </a:r>
            <a:r>
              <a:rPr lang="ko-KR" altLang="en-US" sz="7300" dirty="0">
                <a:solidFill>
                  <a:srgbClr val="FFFF00"/>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우연</a:t>
            </a:r>
            <a:r>
              <a:rPr lang="en-US" altLang="ko-KR" sz="73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a:t>
            </a:r>
            <a:r>
              <a:rPr lang="ko-KR" altLang="en-US" sz="73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 그리고 물질에 작동하는 </a:t>
            </a:r>
            <a:r>
              <a:rPr lang="ko-KR" altLang="en-US" sz="7300" dirty="0">
                <a:solidFill>
                  <a:srgbClr val="FFFF00"/>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자연법칙</a:t>
            </a:r>
            <a:r>
              <a:rPr lang="ko-KR" altLang="en-US" sz="73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에 의하여 설명될 수 있고</a:t>
            </a:r>
            <a:r>
              <a:rPr lang="en-US" altLang="ko-KR" sz="73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 </a:t>
            </a:r>
            <a:r>
              <a:rPr lang="ko-KR" altLang="en-US" sz="73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실제로 설명 되어야만 한다</a:t>
            </a:r>
            <a:r>
              <a:rPr lang="en-US" altLang="ko-KR" sz="73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a:t>
            </a:r>
            <a:endParaRPr lang="ko-KR" altLang="en-US" sz="73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marL="1142999" marR="0" lvl="0" indent="-1142999" algn="l" defTabSz="914400" rtl="0" eaLnBrk="1" fontAlgn="auto" latinLnBrk="0" hangingPunct="0">
              <a:lnSpc>
                <a:spcPct val="100000"/>
              </a:lnSpc>
              <a:spcBef>
                <a:spcPts val="4000"/>
              </a:spcBef>
              <a:spcAft>
                <a:spcPts val="0"/>
              </a:spcAft>
              <a:buClrTx/>
              <a:buSzPct val="100000"/>
              <a:buFontTx/>
              <a:buAutoNum type="arabicPeriod"/>
              <a:tabLst/>
              <a:defRPr sz="73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endParaRPr kumimoji="0" sz="7300" b="0" i="0" u="none" strike="noStrike" kern="0" cap="none" spc="0" normalizeH="0" baseline="0" noProof="0" dirty="0">
              <a:ln>
                <a:noFill/>
              </a:ln>
              <a:solidFill>
                <a:srgbClr val="FFFFFF"/>
              </a:solidFill>
              <a:effectLst>
                <a:outerShdw blurRad="38100" dist="38100" dir="2700000" rotWithShape="0">
                  <a:srgbClr val="000000">
                    <a:alpha val="43137"/>
                  </a:srgbClr>
                </a:outerShdw>
              </a:effectLst>
              <a:uLnTx/>
              <a:uFill>
                <a:solidFill>
                  <a:srgbClr val="FFFFFF"/>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p:txBody>
      </p:sp>
      <p:sp>
        <p:nvSpPr>
          <p:cNvPr id="1108" name="Religion of Atheism"/>
          <p:cNvSpPr txBox="1"/>
          <p:nvPr/>
        </p:nvSpPr>
        <p:spPr>
          <a:xfrm>
            <a:off x="8415327" y="10667667"/>
            <a:ext cx="7553351"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a:defRPr sz="9600">
                <a:solidFill>
                  <a:srgbClr val="73FA41"/>
                </a:solidFill>
                <a:latin typeface="DejaVu Sans Condensed"/>
                <a:ea typeface="DejaVu Sans Condensed"/>
                <a:cs typeface="DejaVu Sans Condensed"/>
                <a:sym typeface="DejaVu Sans Condense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ko-KR" altLang="en-US" sz="9600" b="0" i="0" u="none" strike="noStrike" kern="0" cap="none" spc="0" normalizeH="0" baseline="0" noProof="0" dirty="0">
                <a:ln>
                  <a:noFill/>
                </a:ln>
                <a:solidFill>
                  <a:srgbClr val="73FA41"/>
                </a:solidFill>
                <a:effectLst/>
                <a:uLnTx/>
                <a:uFillTx/>
                <a:latin typeface="에스코어 드림 6 Bold" panose="020B0703030302020204" pitchFamily="34" charset="-127"/>
                <a:ea typeface="에스코어 드림 6 Bold" panose="020B0703030302020204" pitchFamily="34" charset="-127"/>
                <a:sym typeface="DejaVu Sans Condensed"/>
              </a:rPr>
              <a:t>무신론의 종교</a:t>
            </a:r>
            <a:endParaRPr kumimoji="0" sz="9600" b="0" i="0" u="none" strike="noStrike" kern="0" cap="none" spc="0" normalizeH="0" baseline="0" noProof="0" dirty="0">
              <a:ln>
                <a:noFill/>
              </a:ln>
              <a:solidFill>
                <a:srgbClr val="73FA41"/>
              </a:solidFill>
              <a:effectLst/>
              <a:uLnTx/>
              <a:uFillTx/>
              <a:latin typeface="에스코어 드림 6 Bold" panose="020B0703030302020204" pitchFamily="34" charset="-127"/>
              <a:ea typeface="에스코어 드림 6 Bold" panose="020B0703030302020204" pitchFamily="34" charset="-127"/>
              <a:sym typeface="DejaVu Sans Condensed"/>
            </a:endParaRPr>
          </a:p>
        </p:txBody>
      </p:sp>
      <p:sp>
        <p:nvSpPr>
          <p:cNvPr id="1109" name="Philosophy of Naturalism"/>
          <p:cNvSpPr txBox="1"/>
          <p:nvPr/>
        </p:nvSpPr>
        <p:spPr>
          <a:xfrm>
            <a:off x="5303043" y="8917951"/>
            <a:ext cx="7553350"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9600">
                <a:solidFill>
                  <a:srgbClr val="FFFB00"/>
                </a:solidFill>
                <a:latin typeface="DejaVu Sans Condensed"/>
                <a:ea typeface="DejaVu Sans Condensed"/>
                <a:cs typeface="DejaVu Sans Condensed"/>
                <a:sym typeface="DejaVu Sans Condensed"/>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ko-KR" altLang="en-US" sz="9600" b="0" i="0" u="none" strike="noStrike" kern="0" cap="none" spc="0" normalizeH="0" baseline="0" noProof="0" dirty="0">
                <a:ln>
                  <a:noFill/>
                </a:ln>
                <a:solidFill>
                  <a:srgbClr val="FFFB00"/>
                </a:solidFill>
                <a:effectLst/>
                <a:uLnTx/>
                <a:uFillTx/>
                <a:latin typeface="에스코어 드림 6 Bold" panose="020B0703030302020204" pitchFamily="34" charset="-127"/>
                <a:ea typeface="에스코어 드림 6 Bold" panose="020B0703030302020204" pitchFamily="34" charset="-127"/>
                <a:sym typeface="DejaVu Sans Condensed"/>
              </a:rPr>
              <a:t>자연주의</a:t>
            </a:r>
            <a:r>
              <a:rPr kumimoji="0" lang="ko-KR" altLang="en-US" sz="9600" b="0" i="0" u="none" strike="noStrike" kern="0" cap="none" spc="0" normalizeH="0" noProof="0" dirty="0">
                <a:ln>
                  <a:noFill/>
                </a:ln>
                <a:solidFill>
                  <a:srgbClr val="FFFB00"/>
                </a:solidFill>
                <a:effectLst/>
                <a:uLnTx/>
                <a:uFillTx/>
                <a:latin typeface="에스코어 드림 6 Bold" panose="020B0703030302020204" pitchFamily="34" charset="-127"/>
                <a:ea typeface="에스코어 드림 6 Bold" panose="020B0703030302020204" pitchFamily="34" charset="-127"/>
                <a:sym typeface="DejaVu Sans Condensed"/>
              </a:rPr>
              <a:t> </a:t>
            </a:r>
            <a:r>
              <a:rPr kumimoji="0" lang="ko-KR" altLang="en-US" sz="9600" b="0" i="0" u="none" strike="noStrike" kern="0" cap="none" spc="0" normalizeH="0" baseline="0" noProof="0" dirty="0">
                <a:ln>
                  <a:noFill/>
                </a:ln>
                <a:solidFill>
                  <a:srgbClr val="FFFB00"/>
                </a:solidFill>
                <a:effectLst/>
                <a:uLnTx/>
                <a:uFillTx/>
                <a:latin typeface="에스코어 드림 6 Bold" panose="020B0703030302020204" pitchFamily="34" charset="-127"/>
                <a:ea typeface="에스코어 드림 6 Bold" panose="020B0703030302020204" pitchFamily="34" charset="-127"/>
                <a:sym typeface="DejaVu Sans Condensed"/>
              </a:rPr>
              <a:t>철학</a:t>
            </a:r>
            <a:endParaRPr kumimoji="0" sz="9600" b="0" i="0" u="none" strike="noStrike" kern="0" cap="none" spc="0" normalizeH="0" baseline="0" noProof="0" dirty="0">
              <a:ln>
                <a:noFill/>
              </a:ln>
              <a:solidFill>
                <a:srgbClr val="FFFB00"/>
              </a:solidFill>
              <a:effectLst/>
              <a:uLnTx/>
              <a:uFillTx/>
              <a:latin typeface="에스코어 드림 6 Bold" panose="020B0703030302020204" pitchFamily="34" charset="-127"/>
              <a:ea typeface="에스코어 드림 6 Bold" panose="020B0703030302020204" pitchFamily="34" charset="-127"/>
              <a:sym typeface="DejaVu Sans Condensed"/>
            </a:endParaRPr>
          </a:p>
        </p:txBody>
      </p:sp>
    </p:spTree>
    <p:extLst>
      <p:ext uri="{BB962C8B-B14F-4D97-AF65-F5344CB8AC3E}">
        <p14:creationId xmlns:p14="http://schemas.microsoft.com/office/powerpoint/2010/main" val="302373334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07">
                                            <p:txEl>
                                              <p:pRg st="0" end="0"/>
                                            </p:txEl>
                                          </p:spTgt>
                                        </p:tgtEl>
                                        <p:attrNameLst>
                                          <p:attrName>style.visibility</p:attrName>
                                        </p:attrNameLst>
                                      </p:cBhvr>
                                      <p:to>
                                        <p:strVal val="visible"/>
                                      </p:to>
                                    </p:set>
                                    <p:animEffect transition="in" filter="wipe(left)">
                                      <p:cBhvr>
                                        <p:cTn id="7" dur="250"/>
                                        <p:tgtEl>
                                          <p:spTgt spid="1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107">
                                            <p:txEl>
                                              <p:pRg st="1" end="1"/>
                                            </p:txEl>
                                          </p:spTgt>
                                        </p:tgtEl>
                                        <p:attrNameLst>
                                          <p:attrName>style.visibility</p:attrName>
                                        </p:attrNameLst>
                                      </p:cBhvr>
                                      <p:to>
                                        <p:strVal val="visible"/>
                                      </p:to>
                                    </p:set>
                                    <p:animEffect transition="in" filter="wipe(left)">
                                      <p:cBhvr>
                                        <p:cTn id="12" dur="250"/>
                                        <p:tgtEl>
                                          <p:spTgt spid="1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 grpId="0" build="p" bldLvl="5" advAuto="0"/>
      <p:bldP spid="1108" grpId="0" animBg="1" advAuto="0"/>
      <p:bldP spid="1109"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uFill>
                  <a:solidFill>
                    <a:srgbClr val="000000"/>
                  </a:solidFill>
                </a:uFill>
                <a:latin typeface="Gill Sans"/>
                <a:ea typeface="Gill Sans"/>
                <a:cs typeface="Gill Sans"/>
                <a:sym typeface="Gill Sans"/>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111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rPr>
              <a:pPr marL="0" marR="0" lvl="0" indent="0" algn="r" defTabSz="914400" rtl="0" eaLnBrk="1" fontAlgn="auto" latinLnBrk="0" hangingPunct="0">
                <a:lnSpc>
                  <a:spcPct val="100000"/>
                </a:lnSpc>
                <a:spcBef>
                  <a:spcPts val="0"/>
                </a:spcBef>
                <a:spcAft>
                  <a:spcPts val="0"/>
                </a:spcAft>
                <a:buClrTx/>
                <a:buSzTx/>
                <a:buFontTx/>
                <a:buNone/>
                <a:tabLst/>
                <a:defRPr/>
              </a:pPr>
              <a:t>19</a:t>
            </a:fld>
            <a:endPar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pic>
        <p:nvPicPr>
          <p:cNvPr id="1113" name="pic.png" descr="pic.png"/>
          <p:cNvPicPr>
            <a:picLocks noChangeAspect="1"/>
          </p:cNvPicPr>
          <p:nvPr/>
        </p:nvPicPr>
        <p:blipFill>
          <a:blip r:embed="rId3" cstate="print"/>
          <a:srcRect l="13466" r="13466"/>
          <a:stretch>
            <a:fillRect/>
          </a:stretch>
        </p:blipFill>
        <p:spPr>
          <a:xfrm>
            <a:off x="3127161" y="-120436"/>
            <a:ext cx="18129678" cy="13956872"/>
          </a:xfrm>
          <a:prstGeom prst="rect">
            <a:avLst/>
          </a:prstGeom>
          <a:ln w="12700">
            <a:miter lim="400000"/>
          </a:ln>
        </p:spPr>
      </p:pic>
      <p:pic>
        <p:nvPicPr>
          <p:cNvPr id="1114" name="droppedImage.pdf" descr="droppedImage.pdf"/>
          <p:cNvPicPr>
            <a:picLocks noChangeAspect="1"/>
          </p:cNvPicPr>
          <p:nvPr/>
        </p:nvPicPr>
        <p:blipFill>
          <a:blip r:embed="rId4" cstate="print"/>
          <a:stretch>
            <a:fillRect/>
          </a:stretch>
        </p:blipFill>
        <p:spPr>
          <a:xfrm>
            <a:off x="5111690" y="349428"/>
            <a:ext cx="1880485" cy="3276601"/>
          </a:xfrm>
          <a:prstGeom prst="rect">
            <a:avLst/>
          </a:prstGeom>
          <a:ln w="12700">
            <a:miter lim="400000"/>
          </a:ln>
        </p:spPr>
      </p:pic>
      <p:pic>
        <p:nvPicPr>
          <p:cNvPr id="1115" name="droppedImage.pdf" descr="droppedImage.pdf"/>
          <p:cNvPicPr>
            <a:picLocks noChangeAspect="1"/>
          </p:cNvPicPr>
          <p:nvPr/>
        </p:nvPicPr>
        <p:blipFill>
          <a:blip r:embed="rId5" cstate="print"/>
          <a:stretch>
            <a:fillRect/>
          </a:stretch>
        </p:blipFill>
        <p:spPr>
          <a:xfrm>
            <a:off x="7975600" y="475668"/>
            <a:ext cx="8432800" cy="8432801"/>
          </a:xfrm>
          <a:prstGeom prst="rect">
            <a:avLst/>
          </a:prstGeom>
          <a:ln w="12700">
            <a:miter lim="400000"/>
          </a:ln>
        </p:spPr>
      </p:pic>
      <p:sp>
        <p:nvSpPr>
          <p:cNvPr id="9" name="GOD’S WORD IS TRUTH"/>
          <p:cNvSpPr txBox="1"/>
          <p:nvPr/>
        </p:nvSpPr>
        <p:spPr>
          <a:xfrm rot="150000">
            <a:off x="4272499" y="12053267"/>
            <a:ext cx="4762522"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4000" b="1">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ko-KR" altLang="en-US" sz="60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rPr>
              <a:t>하나님의 말씀</a:t>
            </a:r>
            <a:endParaRPr kumimoji="0" sz="60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endParaRPr>
          </a:p>
        </p:txBody>
      </p:sp>
      <p:sp>
        <p:nvSpPr>
          <p:cNvPr id="10" name="MAN DECIDES TRUTH"/>
          <p:cNvSpPr txBox="1"/>
          <p:nvPr/>
        </p:nvSpPr>
        <p:spPr>
          <a:xfrm rot="21450000">
            <a:off x="15609233" y="12065521"/>
            <a:ext cx="4414671" cy="11182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4000" b="1">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ko-KR" altLang="en-US" sz="66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rPr>
              <a:t>인간의 생각</a:t>
            </a:r>
            <a:endParaRPr kumimoji="0" sz="6600" b="1" i="0" u="none" strike="noStrike" kern="0" cap="none" spc="0" normalizeH="0" baseline="0" noProof="0" dirty="0">
              <a:ln>
                <a:noFill/>
              </a:ln>
              <a:solidFill>
                <a:srgbClr val="FFFFFF"/>
              </a:solidFill>
              <a:effectLst/>
              <a:uLnTx/>
              <a:uFillTx/>
              <a:latin typeface="에스코어 드림 6 Bold" panose="020B0703030302020204" pitchFamily="34" charset="-127"/>
              <a:ea typeface="에스코어 드림 6 Bold" panose="020B0703030302020204" pitchFamily="34" charset="-127"/>
              <a:sym typeface="Helvetica"/>
            </a:endParaRPr>
          </a:p>
        </p:txBody>
      </p:sp>
    </p:spTree>
    <p:extLst>
      <p:ext uri="{BB962C8B-B14F-4D97-AF65-F5344CB8AC3E}">
        <p14:creationId xmlns:p14="http://schemas.microsoft.com/office/powerpoint/2010/main" val="174349528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114"/>
                                        </p:tgtEl>
                                        <p:attrNameLst>
                                          <p:attrName>style.visibility</p:attrName>
                                        </p:attrNameLst>
                                      </p:cBhvr>
                                      <p:to>
                                        <p:strVal val="visible"/>
                                      </p:to>
                                    </p:set>
                                    <p:animEffect transition="in" filter="wipe(up)">
                                      <p:cBhvr>
                                        <p:cTn id="7" dur="500"/>
                                        <p:tgtEl>
                                          <p:spTgt spid="1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Biblical Worldview"/>
          <p:cNvSpPr txBox="1">
            <a:spLocks noGrp="1"/>
          </p:cNvSpPr>
          <p:nvPr>
            <p:ph type="title"/>
          </p:nvPr>
        </p:nvSpPr>
        <p:spPr>
          <a:xfrm>
            <a:off x="2387600" y="1155700"/>
            <a:ext cx="19596100" cy="1701800"/>
          </a:xfrm>
          <a:prstGeom prst="rect">
            <a:avLst/>
          </a:prstGeom>
        </p:spPr>
        <p:txBody>
          <a:bodyPr/>
          <a:lstStyle/>
          <a:p>
            <a:r>
              <a:rPr lang="ko-KR" altLang="en-US" dirty="0">
                <a:latin typeface="에스코어 드림 6 Bold" panose="020B0703030302020204" pitchFamily="34" charset="-127"/>
                <a:ea typeface="에스코어 드림 6 Bold" panose="020B0703030302020204" pitchFamily="34" charset="-127"/>
              </a:rPr>
              <a:t>성경적 출발점</a:t>
            </a:r>
            <a:endParaRPr dirty="0">
              <a:latin typeface="에스코어 드림 6 Bold" panose="020B0703030302020204" pitchFamily="34" charset="-127"/>
              <a:ea typeface="에스코어 드림 6 Bold" panose="020B0703030302020204" pitchFamily="34" charset="-127"/>
            </a:endParaRPr>
          </a:p>
        </p:txBody>
      </p:sp>
      <p:sp>
        <p:nvSpPr>
          <p:cNvPr id="940" name="The eternal, good, all-knowing, all-powerful, holy God exists and He created everything else.…"/>
          <p:cNvSpPr txBox="1">
            <a:spLocks noGrp="1"/>
          </p:cNvSpPr>
          <p:nvPr>
            <p:ph type="body" idx="1"/>
          </p:nvPr>
        </p:nvSpPr>
        <p:spPr>
          <a:xfrm>
            <a:off x="2387600" y="2971800"/>
            <a:ext cx="20472400" cy="9385300"/>
          </a:xfrm>
          <a:prstGeom prst="rect">
            <a:avLst/>
          </a:prstGeom>
        </p:spPr>
        <p:txBody>
          <a:bodyPr>
            <a:normAutofit/>
          </a:bodyPr>
          <a:lstStyle/>
          <a:p>
            <a:pPr marL="933450" indent="-933450" defTabSz="808990">
              <a:spcBef>
                <a:spcPts val="7800"/>
              </a:spcBef>
              <a:buSzPct val="100000"/>
              <a:buAutoNum type="arabicPeriod"/>
              <a:defRPr sz="7056"/>
            </a:pPr>
            <a:r>
              <a:rPr lang="ko-KR" altLang="en-US" dirty="0">
                <a:latin typeface="에스코어 드림 6 Bold" panose="020B0703030302020204" pitchFamily="34" charset="-127"/>
                <a:ea typeface="에스코어 드림 6 Bold" panose="020B0703030302020204" pitchFamily="34" charset="-127"/>
              </a:rPr>
              <a:t>영원하시고 선하시며 전지전능하시며 거룩하신 하나님이 존재하시며 그 분께서 모든 것을 창조하셨다</a:t>
            </a:r>
            <a:r>
              <a:rPr lang="en-US" altLang="ko-KR" dirty="0">
                <a:latin typeface="에스코어 드림 6 Bold" panose="020B0703030302020204" pitchFamily="34" charset="-127"/>
                <a:ea typeface="에스코어 드림 6 Bold" panose="020B0703030302020204" pitchFamily="34" charset="-127"/>
              </a:rPr>
              <a:t>.</a:t>
            </a:r>
          </a:p>
          <a:p>
            <a:pPr marL="933450" indent="-933450" defTabSz="808990">
              <a:spcBef>
                <a:spcPts val="7800"/>
              </a:spcBef>
              <a:buSzPct val="100000"/>
              <a:buFontTx/>
              <a:buAutoNum type="arabicPeriod"/>
              <a:defRPr sz="7056"/>
            </a:pPr>
            <a:r>
              <a:rPr lang="ko-KR" altLang="en-US" dirty="0">
                <a:latin typeface="에스코어 드림 6 Bold" panose="020B0703030302020204" pitchFamily="34" charset="-127"/>
                <a:ea typeface="에스코어 드림 6 Bold" panose="020B0703030302020204" pitchFamily="34" charset="-127"/>
              </a:rPr>
              <a:t>하나님의 전적으로 참된 목격자의 증언인 성경은 역사의 주요 사건들을 설명한다</a:t>
            </a:r>
            <a:r>
              <a:rPr lang="en-US" altLang="ko-K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 그래서 창조의 기원과 역사에서 나온 증거를 바르게 해석 할 수 있다</a:t>
            </a:r>
            <a:r>
              <a:rPr lang="en-US" altLang="ko-KR" dirty="0">
                <a:latin typeface="에스코어 드림 6 Bold" panose="020B0703030302020204" pitchFamily="34" charset="-127"/>
                <a:ea typeface="에스코어 드림 6 Bold" panose="020B0703030302020204" pitchFamily="34" charset="-127"/>
              </a:rPr>
              <a:t>. </a:t>
            </a:r>
            <a:endParaRPr lang="ko-KR" altLang="en-US" dirty="0">
              <a:latin typeface="에스코어 드림 6 Bold" panose="020B0703030302020204" pitchFamily="34" charset="-127"/>
              <a:ea typeface="에스코어 드림 6 Bold" panose="020B0703030302020204" pitchFamily="34" charset="-127"/>
            </a:endParaRPr>
          </a:p>
          <a:p>
            <a:pPr marL="933450" indent="-933450" defTabSz="808990">
              <a:spcBef>
                <a:spcPts val="7800"/>
              </a:spcBef>
              <a:buSzPct val="100000"/>
              <a:buAutoNum type="arabicPeriod"/>
              <a:defRPr sz="7056"/>
            </a:pPr>
            <a:endParaRPr lang="en-US" altLang="ko-KR" dirty="0">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366691788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40">
                                            <p:bg/>
                                          </p:spTgt>
                                        </p:tgtEl>
                                        <p:attrNameLst>
                                          <p:attrName>style.visibility</p:attrName>
                                        </p:attrNameLst>
                                      </p:cBhvr>
                                      <p:to>
                                        <p:strVal val="visible"/>
                                      </p:to>
                                    </p:set>
                                    <p:animEffect transition="in" filter="dissolve">
                                      <p:cBhvr>
                                        <p:cTn id="7" dur="500"/>
                                        <p:tgtEl>
                                          <p:spTgt spid="940">
                                            <p:bg/>
                                          </p:spTgt>
                                        </p:tgtEl>
                                      </p:cBhvr>
                                    </p:animEffect>
                                  </p:childTnLst>
                                </p:cTn>
                              </p:par>
                              <p:par>
                                <p:cTn id="8" presetID="9" presetClass="entr" fill="hold" grpId="0" nodeType="withEffect">
                                  <p:stCondLst>
                                    <p:cond delay="0"/>
                                  </p:stCondLst>
                                  <p:iterate>
                                    <p:tmAbs val="0"/>
                                  </p:iterate>
                                  <p:childTnLst>
                                    <p:set>
                                      <p:cBhvr>
                                        <p:cTn id="9" fill="hold"/>
                                        <p:tgtEl>
                                          <p:spTgt spid="940">
                                            <p:txEl>
                                              <p:pRg st="0" end="0"/>
                                            </p:txEl>
                                          </p:spTgt>
                                        </p:tgtEl>
                                        <p:attrNameLst>
                                          <p:attrName>style.visibility</p:attrName>
                                        </p:attrNameLst>
                                      </p:cBhvr>
                                      <p:to>
                                        <p:strVal val="visible"/>
                                      </p:to>
                                    </p:set>
                                    <p:animEffect transition="in" filter="dissolve">
                                      <p:cBhvr>
                                        <p:cTn id="10" dur="500"/>
                                        <p:tgtEl>
                                          <p:spTgt spid="9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940">
                                            <p:txEl>
                                              <p:pRg st="1" end="1"/>
                                            </p:txEl>
                                          </p:spTgt>
                                        </p:tgtEl>
                                        <p:attrNameLst>
                                          <p:attrName>style.visibility</p:attrName>
                                        </p:attrNameLst>
                                      </p:cBhvr>
                                      <p:to>
                                        <p:strVal val="visible"/>
                                      </p:to>
                                    </p:set>
                                    <p:animEffect transition="in" filter="dissolve">
                                      <p:cBhvr>
                                        <p:cTn id="15" dur="500"/>
                                        <p:tgtEl>
                                          <p:spTgt spid="9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 grpId="0" uiExpan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040" name="First 1800 years: almost universal belief in the church"/>
          <p:cNvSpPr txBox="1">
            <a:spLocks noGrp="1"/>
          </p:cNvSpPr>
          <p:nvPr>
            <p:ph type="body" sz="quarter" idx="1"/>
          </p:nvPr>
        </p:nvSpPr>
        <p:spPr>
          <a:xfrm>
            <a:off x="2782333" y="1696308"/>
            <a:ext cx="18819334" cy="3420867"/>
          </a:xfrm>
          <a:prstGeom prst="rect">
            <a:avLst/>
          </a:prstGeom>
        </p:spPr>
        <p:txBody>
          <a:bodyPr/>
          <a:lstStyle>
            <a:lvl1pPr algn="ctr">
              <a:defRPr sz="9000"/>
            </a:lvl1pPr>
          </a:lstStyle>
          <a:p>
            <a:r>
              <a:rPr dirty="0">
                <a:latin typeface="에스코어 드림 6 Bold" panose="020B0703030302020204" pitchFamily="34" charset="-127"/>
                <a:ea typeface="에스코어 드림 6 Bold" panose="020B0703030302020204" pitchFamily="34" charset="-127"/>
              </a:rPr>
              <a:t> 1800</a:t>
            </a:r>
            <a:r>
              <a:rPr lang="ko-KR" altLang="en-US" dirty="0">
                <a:latin typeface="에스코어 드림 6 Bold" panose="020B0703030302020204" pitchFamily="34" charset="-127"/>
                <a:ea typeface="에스코어 드림 6 Bold" panose="020B0703030302020204" pitchFamily="34" charset="-127"/>
              </a:rPr>
              <a:t>년 초</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대부분의 교회 안에 있었던 보편적인 믿음</a:t>
            </a:r>
            <a:endParaRPr dirty="0">
              <a:latin typeface="에스코어 드림 6 Bold" panose="020B0703030302020204" pitchFamily="34" charset="-127"/>
              <a:ea typeface="에스코어 드림 6 Bold" panose="020B0703030302020204" pitchFamily="34" charset="-127"/>
            </a:endParaRPr>
          </a:p>
        </p:txBody>
      </p:sp>
      <p:sp>
        <p:nvSpPr>
          <p:cNvPr id="1041" name="Six literal days of creation…"/>
          <p:cNvSpPr txBox="1"/>
          <p:nvPr/>
        </p:nvSpPr>
        <p:spPr>
          <a:xfrm>
            <a:off x="3327628" y="5375093"/>
            <a:ext cx="18670294" cy="6355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l" defTabSz="914400">
              <a:lnSpc>
                <a:spcPct val="170000"/>
              </a:lnSpc>
              <a:buClr>
                <a:srgbClr val="FFFB00"/>
              </a:buClr>
              <a:buSzPct val="125000"/>
              <a:buChar char="•"/>
              <a:defRPr sz="8000">
                <a:solidFill>
                  <a:srgbClr val="E2DEAB"/>
                </a:solidFill>
                <a:uFill>
                  <a:solidFill>
                    <a:srgbClr val="FFFFFF"/>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문자적 </a:t>
            </a:r>
            <a:r>
              <a:rPr lang="en-US" altLang="ko-KR" dirty="0">
                <a:latin typeface="에스코어 드림 6 Bold" panose="020B0703030302020204" pitchFamily="34" charset="-127"/>
                <a:ea typeface="에스코어 드림 6 Bold" panose="020B0703030302020204" pitchFamily="34" charset="-127"/>
              </a:rPr>
              <a:t>6</a:t>
            </a:r>
            <a:r>
              <a:rPr lang="ko-KR" altLang="en-US" dirty="0">
                <a:latin typeface="에스코어 드림 6 Bold" panose="020B0703030302020204" pitchFamily="34" charset="-127"/>
                <a:ea typeface="에스코어 드림 6 Bold" panose="020B0703030302020204" pitchFamily="34" charset="-127"/>
              </a:rPr>
              <a:t>일 창조</a:t>
            </a:r>
            <a:endParaRPr lang="en-US" altLang="ko-KR" dirty="0">
              <a:latin typeface="에스코어 드림 6 Bold" panose="020B0703030302020204" pitchFamily="34" charset="-127"/>
              <a:ea typeface="에스코어 드림 6 Bold" panose="020B0703030302020204" pitchFamily="34" charset="-127"/>
            </a:endParaRPr>
          </a:p>
          <a:p>
            <a:pPr algn="l" defTabSz="914400">
              <a:lnSpc>
                <a:spcPct val="170000"/>
              </a:lnSpc>
              <a:buClr>
                <a:srgbClr val="FFFB00"/>
              </a:buClr>
              <a:buSzPct val="125000"/>
              <a:buChar char="•"/>
              <a:defRPr sz="8000">
                <a:solidFill>
                  <a:srgbClr val="E2DEAB"/>
                </a:solidFill>
                <a:uFill>
                  <a:solidFill>
                    <a:srgbClr val="FFFFFF"/>
                  </a:solidFill>
                </a:uFill>
                <a:latin typeface="DejaVu Sans Condensed"/>
                <a:ea typeface="DejaVu Sans Condensed"/>
                <a:cs typeface="DejaVu Sans Condensed"/>
                <a:sym typeface="DejaVu Sans Condensed"/>
              </a:defRPr>
            </a:pPr>
            <a:r>
              <a:rPr lang="en-US" altLang="ko-KR" dirty="0">
                <a:latin typeface="에스코어 드림 6 Bold" panose="020B0703030302020204" pitchFamily="34" charset="-127"/>
                <a:ea typeface="에스코어 드림 6 Bold" panose="020B0703030302020204" pitchFamily="34" charset="-127"/>
              </a:rPr>
              <a:t>6000</a:t>
            </a:r>
            <a:r>
              <a:rPr lang="ko-KR" altLang="en-US" dirty="0">
                <a:latin typeface="에스코어 드림 6 Bold" panose="020B0703030302020204" pitchFamily="34" charset="-127"/>
                <a:ea typeface="에스코어 드림 6 Bold" panose="020B0703030302020204" pitchFamily="34" charset="-127"/>
              </a:rPr>
              <a:t>년이 조금 넘은 지구의 나이</a:t>
            </a:r>
            <a:endParaRPr dirty="0">
              <a:latin typeface="에스코어 드림 6 Bold" panose="020B0703030302020204" pitchFamily="34" charset="-127"/>
              <a:ea typeface="에스코어 드림 6 Bold" panose="020B0703030302020204" pitchFamily="34" charset="-127"/>
            </a:endParaRPr>
          </a:p>
          <a:p>
            <a:pPr algn="l" defTabSz="914400">
              <a:lnSpc>
                <a:spcPct val="170000"/>
              </a:lnSpc>
              <a:buClr>
                <a:srgbClr val="FFFB00"/>
              </a:buClr>
              <a:buSzPct val="125000"/>
              <a:buChar char="•"/>
              <a:defRPr sz="8000">
                <a:solidFill>
                  <a:srgbClr val="E2DEAB"/>
                </a:solidFill>
                <a:uFill>
                  <a:solidFill>
                    <a:srgbClr val="FFFFFF"/>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전 지구적</a:t>
            </a:r>
            <a:r>
              <a:rPr lang="en-US" altLang="ko-KR" dirty="0">
                <a:latin typeface="에스코어 드림 6 Bold" panose="020B0703030302020204" pitchFamily="34" charset="-127"/>
                <a:ea typeface="에스코어 드림 6 Bold" panose="020B0703030302020204" pitchFamily="34" charset="-127"/>
              </a:rPr>
              <a:t>, 1</a:t>
            </a:r>
            <a:r>
              <a:rPr lang="ko-KR" altLang="en-US" dirty="0">
                <a:latin typeface="에스코어 드림 6 Bold" panose="020B0703030302020204" pitchFamily="34" charset="-127"/>
                <a:ea typeface="에스코어 드림 6 Bold" panose="020B0703030302020204" pitchFamily="34" charset="-127"/>
              </a:rPr>
              <a:t>년의</a:t>
            </a:r>
            <a:r>
              <a:rPr lang="en-US" altLang="ko-K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격변적 대홍수</a:t>
            </a:r>
            <a:endParaRPr dirty="0">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8880632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023" name="Rectangle"/>
          <p:cNvSpPr/>
          <p:nvPr/>
        </p:nvSpPr>
        <p:spPr>
          <a:xfrm>
            <a:off x="14467634" y="-553959"/>
            <a:ext cx="12034251" cy="14884400"/>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2024" name="image18.png" descr="image18.png"/>
          <p:cNvPicPr>
            <a:picLocks noChangeAspect="1"/>
          </p:cNvPicPr>
          <p:nvPr/>
        </p:nvPicPr>
        <p:blipFill>
          <a:blip r:embed="rId3"/>
          <a:stretch>
            <a:fillRect/>
          </a:stretch>
        </p:blipFill>
        <p:spPr>
          <a:xfrm>
            <a:off x="5703154" y="879858"/>
            <a:ext cx="11696701" cy="12573001"/>
          </a:xfrm>
          <a:prstGeom prst="rect">
            <a:avLst/>
          </a:prstGeom>
          <a:ln w="12700">
            <a:miter lim="400000"/>
          </a:ln>
        </p:spPr>
      </p:pic>
      <p:sp>
        <p:nvSpPr>
          <p:cNvPr id="2025" name="Rectangle"/>
          <p:cNvSpPr/>
          <p:nvPr/>
        </p:nvSpPr>
        <p:spPr>
          <a:xfrm>
            <a:off x="14566900" y="285781"/>
            <a:ext cx="10916398" cy="14884400"/>
          </a:xfrm>
          <a:prstGeom prst="rect">
            <a:avLst/>
          </a:prstGeom>
          <a:solidFill>
            <a:srgbClr val="FFFFFF"/>
          </a:solidFill>
          <a:ln w="12700">
            <a:miter lim="400000"/>
          </a:ln>
        </p:spPr>
        <p:txBody>
          <a:bodyPr lIns="50800" tIns="50800" rIns="50800" bIns="50800" anchor="ctr"/>
          <a:lstStyle/>
          <a:p>
            <a:pPr marL="40639" marR="40639" defTabSz="914400">
              <a:defRPr>
                <a:uFill>
                  <a:solidFill>
                    <a:srgbClr val="000000"/>
                  </a:solidFill>
                </a:uFill>
              </a:defRPr>
            </a:pPr>
            <a:endParaRPr/>
          </a:p>
        </p:txBody>
      </p:sp>
      <p:pic>
        <p:nvPicPr>
          <p:cNvPr id="2026" name="image18.png" descr="image18.png"/>
          <p:cNvPicPr>
            <a:picLocks/>
          </p:cNvPicPr>
          <p:nvPr/>
        </p:nvPicPr>
        <p:blipFill>
          <a:blip r:embed="rId3"/>
          <a:stretch>
            <a:fillRect/>
          </a:stretch>
        </p:blipFill>
        <p:spPr>
          <a:xfrm>
            <a:off x="5702300" y="879475"/>
            <a:ext cx="11696700" cy="12573000"/>
          </a:xfrm>
          <a:prstGeom prst="rect">
            <a:avLst/>
          </a:prstGeom>
          <a:ln w="12700">
            <a:miter lim="400000"/>
          </a:ln>
        </p:spPr>
      </p:pic>
      <p:sp>
        <p:nvSpPr>
          <p:cNvPr id="2027" name="THE 7 C’s…"/>
          <p:cNvSpPr txBox="1"/>
          <p:nvPr/>
        </p:nvSpPr>
        <p:spPr>
          <a:xfrm>
            <a:off x="10881296" y="5574900"/>
            <a:ext cx="9408025" cy="2215991"/>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p>
            <a:pPr defTabSz="914400">
              <a:buClr>
                <a:srgbClr val="F4831A"/>
              </a:buClr>
              <a:buFont typeface="Gill Sans"/>
              <a:defRPr sz="10000" b="1">
                <a:solidFill>
                  <a:srgbClr val="F4831A"/>
                </a:solidFill>
                <a:uFill>
                  <a:solidFill>
                    <a:srgbClr val="F4831A"/>
                  </a:solidFill>
                </a:uFill>
              </a:defRPr>
            </a:pPr>
            <a:r>
              <a:rPr lang="ko-KR" altLang="en-US" sz="14400" dirty="0">
                <a:latin typeface="에스코어 드림 6 Bold" panose="020B0703030302020204" pitchFamily="34" charset="-127"/>
                <a:ea typeface="에스코어 드림 6 Bold" panose="020B0703030302020204" pitchFamily="34" charset="-127"/>
              </a:rPr>
              <a:t>성경의 역사</a:t>
            </a:r>
            <a:endParaRPr sz="14400" dirty="0">
              <a:latin typeface="에스코어 드림 6 Bold" panose="020B0703030302020204" pitchFamily="34" charset="-127"/>
              <a:ea typeface="에스코어 드림 6 Bold" panose="020B0703030302020204" pitchFamily="34" charset="-127"/>
            </a:endParaRPr>
          </a:p>
        </p:txBody>
      </p:sp>
      <p:grpSp>
        <p:nvGrpSpPr>
          <p:cNvPr id="2031" name="Group"/>
          <p:cNvGrpSpPr/>
          <p:nvPr/>
        </p:nvGrpSpPr>
        <p:grpSpPr>
          <a:xfrm>
            <a:off x="15925800" y="533400"/>
            <a:ext cx="7908402" cy="4508084"/>
            <a:chOff x="0" y="0"/>
            <a:chExt cx="7908401" cy="4508083"/>
          </a:xfrm>
        </p:grpSpPr>
        <p:pic>
          <p:nvPicPr>
            <p:cNvPr id="2028" name="image.png" descr="image.png"/>
            <p:cNvPicPr>
              <a:picLocks/>
            </p:cNvPicPr>
            <p:nvPr/>
          </p:nvPicPr>
          <p:blipFill>
            <a:blip r:embed="rId4"/>
            <a:stretch>
              <a:fillRect/>
            </a:stretch>
          </p:blipFill>
          <p:spPr>
            <a:xfrm>
              <a:off x="0" y="0"/>
              <a:ext cx="3454400" cy="3340100"/>
            </a:xfrm>
            <a:prstGeom prst="rect">
              <a:avLst/>
            </a:prstGeom>
            <a:ln w="12700" cap="flat">
              <a:noFill/>
              <a:miter lim="400000"/>
            </a:ln>
            <a:effectLst/>
          </p:spPr>
        </p:pic>
        <p:sp>
          <p:nvSpPr>
            <p:cNvPr id="2029" name="CREATION"/>
            <p:cNvSpPr txBox="1"/>
            <p:nvPr/>
          </p:nvSpPr>
          <p:spPr>
            <a:xfrm>
              <a:off x="3038928" y="1324099"/>
              <a:ext cx="4869473" cy="22775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defTabSz="914400">
                <a:buClr>
                  <a:srgbClr val="000000"/>
                </a:buClr>
                <a:buFont typeface="Calibri"/>
                <a:defRPr sz="9600">
                  <a:uFill>
                    <a:solidFill>
                      <a:srgbClr val="000000"/>
                    </a:solidFill>
                  </a:uFill>
                  <a:latin typeface="Abadi MT Condensed Extra Bold"/>
                  <a:ea typeface="Abadi MT Condensed Extra Bold"/>
                  <a:cs typeface="Abadi MT Condensed Extra Bold"/>
                  <a:sym typeface="Abadi MT Condensed Extra Bold"/>
                </a:defRPr>
              </a:pPr>
              <a:r>
                <a:rPr lang="en-US" sz="7400" dirty="0">
                  <a:latin typeface="에스코어 드림 6 Bold" panose="020B0703030302020204" pitchFamily="34" charset="-127"/>
                  <a:ea typeface="에스코어 드림 6 Bold" panose="020B0703030302020204" pitchFamily="34" charset="-127"/>
                </a:rPr>
                <a:t>Creation</a:t>
              </a:r>
              <a:br>
                <a:rPr lang="en-US" sz="7400" dirty="0">
                  <a:latin typeface="에스코어 드림 6 Bold" panose="020B0703030302020204" pitchFamily="34" charset="-127"/>
                  <a:ea typeface="에스코어 드림 6 Bold" panose="020B0703030302020204" pitchFamily="34" charset="-127"/>
                </a:rPr>
              </a:br>
              <a:r>
                <a:rPr lang="en-US" sz="7400" dirty="0">
                  <a:latin typeface="에스코어 드림 6 Bold" panose="020B0703030302020204" pitchFamily="34" charset="-127"/>
                  <a:ea typeface="에스코어 드림 6 Bold" panose="020B0703030302020204" pitchFamily="34" charset="-127"/>
                </a:rPr>
                <a:t>(</a:t>
              </a:r>
              <a:r>
                <a:rPr lang="ko-KR" altLang="en-US" sz="7400" dirty="0">
                  <a:latin typeface="에스코어 드림 6 Bold" panose="020B0703030302020204" pitchFamily="34" charset="-127"/>
                  <a:ea typeface="에스코어 드림 6 Bold" panose="020B0703030302020204" pitchFamily="34" charset="-127"/>
                </a:rPr>
                <a:t>창조</a:t>
              </a:r>
              <a:r>
                <a:rPr lang="en-US" altLang="ko-KR" sz="7400" dirty="0">
                  <a:latin typeface="에스코어 드림 6 Bold" panose="020B0703030302020204" pitchFamily="34" charset="-127"/>
                  <a:ea typeface="에스코어 드림 6 Bold" panose="020B0703030302020204" pitchFamily="34" charset="-127"/>
                </a:rPr>
                <a:t>)</a:t>
              </a:r>
              <a:endParaRPr sz="7400" dirty="0">
                <a:latin typeface="에스코어 드림 6 Bold" panose="020B0703030302020204" pitchFamily="34" charset="-127"/>
                <a:ea typeface="에스코어 드림 6 Bold" panose="020B0703030302020204" pitchFamily="34" charset="-127"/>
              </a:endParaRPr>
            </a:p>
          </p:txBody>
        </p:sp>
        <p:sp>
          <p:nvSpPr>
            <p:cNvPr id="2030" name="(Xxxxxx)"/>
            <p:cNvSpPr txBox="1"/>
            <p:nvPr/>
          </p:nvSpPr>
          <p:spPr>
            <a:xfrm>
              <a:off x="4497333" y="3543716"/>
              <a:ext cx="102657" cy="964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Abadi MT Condensed Extra Bold"/>
                  <a:ea typeface="Abadi MT Condensed Extra Bold"/>
                  <a:cs typeface="Abadi MT Condensed Extra Bold"/>
                  <a:sym typeface="Abadi MT Condensed Extra Bold"/>
                </a:defRPr>
              </a:lvl1pPr>
            </a:lstStyle>
            <a:p>
              <a:endParaRPr dirty="0"/>
            </a:p>
          </p:txBody>
        </p:sp>
      </p:grpSp>
      <p:grpSp>
        <p:nvGrpSpPr>
          <p:cNvPr id="2035" name="Group"/>
          <p:cNvGrpSpPr/>
          <p:nvPr/>
        </p:nvGrpSpPr>
        <p:grpSpPr>
          <a:xfrm>
            <a:off x="8958845" y="8579107"/>
            <a:ext cx="6372219" cy="5069849"/>
            <a:chOff x="-253309" y="0"/>
            <a:chExt cx="6372218" cy="5069849"/>
          </a:xfrm>
        </p:grpSpPr>
        <p:pic>
          <p:nvPicPr>
            <p:cNvPr id="2032" name="image.png" descr="image.png"/>
            <p:cNvPicPr>
              <a:picLocks/>
            </p:cNvPicPr>
            <p:nvPr/>
          </p:nvPicPr>
          <p:blipFill>
            <a:blip r:embed="rId5"/>
            <a:stretch>
              <a:fillRect/>
            </a:stretch>
          </p:blipFill>
          <p:spPr>
            <a:xfrm>
              <a:off x="2283508" y="0"/>
              <a:ext cx="3835401" cy="4889500"/>
            </a:xfrm>
            <a:prstGeom prst="rect">
              <a:avLst/>
            </a:prstGeom>
            <a:ln w="12700" cap="flat">
              <a:noFill/>
              <a:miter lim="400000"/>
            </a:ln>
            <a:effectLst/>
          </p:spPr>
        </p:pic>
        <p:sp>
          <p:nvSpPr>
            <p:cNvPr id="2033" name="CROSS"/>
            <p:cNvSpPr txBox="1"/>
            <p:nvPr/>
          </p:nvSpPr>
          <p:spPr>
            <a:xfrm>
              <a:off x="-253309" y="2792302"/>
              <a:ext cx="3415998" cy="22775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p>
              <a:pPr defTabSz="914400">
                <a:buClr>
                  <a:srgbClr val="FFFFFF"/>
                </a:buClr>
                <a:buFont typeface="Calibri"/>
                <a:defRPr sz="96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lang="en-US" sz="7400" dirty="0">
                  <a:latin typeface="에스코어 드림 6 Bold" panose="020B0703030302020204" pitchFamily="34" charset="-127"/>
                  <a:ea typeface="에스코어 드림 6 Bold" panose="020B0703030302020204" pitchFamily="34" charset="-127"/>
                </a:rPr>
                <a:t>Cross</a:t>
              </a:r>
              <a:br>
                <a:rPr lang="en-US" sz="7400" dirty="0">
                  <a:latin typeface="에스코어 드림 6 Bold" panose="020B0703030302020204" pitchFamily="34" charset="-127"/>
                  <a:ea typeface="에스코어 드림 6 Bold" panose="020B0703030302020204" pitchFamily="34" charset="-127"/>
                </a:rPr>
              </a:br>
              <a:r>
                <a:rPr lang="en-US" sz="7400" dirty="0">
                  <a:latin typeface="에스코어 드림 6 Bold" panose="020B0703030302020204" pitchFamily="34" charset="-127"/>
                  <a:ea typeface="에스코어 드림 6 Bold" panose="020B0703030302020204" pitchFamily="34" charset="-127"/>
                </a:rPr>
                <a:t>(</a:t>
              </a:r>
              <a:r>
                <a:rPr lang="ko-KR" altLang="en-US" sz="7400" dirty="0">
                  <a:latin typeface="에스코어 드림 6 Bold" panose="020B0703030302020204" pitchFamily="34" charset="-127"/>
                  <a:ea typeface="에스코어 드림 6 Bold" panose="020B0703030302020204" pitchFamily="34" charset="-127"/>
                </a:rPr>
                <a:t>십자가</a:t>
              </a:r>
              <a:r>
                <a:rPr lang="en-US" altLang="ko-KR" sz="7400" dirty="0">
                  <a:latin typeface="에스코어 드림 6 Bold" panose="020B0703030302020204" pitchFamily="34" charset="-127"/>
                  <a:ea typeface="에스코어 드림 6 Bold" panose="020B0703030302020204" pitchFamily="34" charset="-127"/>
                </a:rPr>
                <a:t>)</a:t>
              </a:r>
              <a:endParaRPr sz="7400" dirty="0">
                <a:latin typeface="에스코어 드림 6 Bold" panose="020B0703030302020204" pitchFamily="34" charset="-127"/>
                <a:ea typeface="에스코어 드림 6 Bold" panose="020B0703030302020204" pitchFamily="34" charset="-127"/>
              </a:endParaRPr>
            </a:p>
          </p:txBody>
        </p:sp>
      </p:grpSp>
      <p:grpSp>
        <p:nvGrpSpPr>
          <p:cNvPr id="2039" name="Group"/>
          <p:cNvGrpSpPr/>
          <p:nvPr/>
        </p:nvGrpSpPr>
        <p:grpSpPr>
          <a:xfrm>
            <a:off x="15701281" y="8496711"/>
            <a:ext cx="8214248" cy="4777299"/>
            <a:chOff x="0" y="75565"/>
            <a:chExt cx="8214247" cy="4777298"/>
          </a:xfrm>
        </p:grpSpPr>
        <p:pic>
          <p:nvPicPr>
            <p:cNvPr id="2036" name="image.png" descr="image.png"/>
            <p:cNvPicPr>
              <a:picLocks/>
            </p:cNvPicPr>
            <p:nvPr/>
          </p:nvPicPr>
          <p:blipFill>
            <a:blip r:embed="rId6"/>
            <a:stretch>
              <a:fillRect/>
            </a:stretch>
          </p:blipFill>
          <p:spPr>
            <a:xfrm>
              <a:off x="0" y="1220662"/>
              <a:ext cx="3632200" cy="3632201"/>
            </a:xfrm>
            <a:prstGeom prst="rect">
              <a:avLst/>
            </a:prstGeom>
            <a:ln w="12700" cap="flat">
              <a:noFill/>
              <a:miter lim="400000"/>
            </a:ln>
            <a:effectLst/>
          </p:spPr>
        </p:pic>
        <p:sp>
          <p:nvSpPr>
            <p:cNvPr id="2037" name="CONSUMMATION"/>
            <p:cNvSpPr txBox="1"/>
            <p:nvPr/>
          </p:nvSpPr>
          <p:spPr>
            <a:xfrm>
              <a:off x="1244391" y="75565"/>
              <a:ext cx="6969856" cy="22775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p>
              <a:pPr defTabSz="914400">
                <a:buClr>
                  <a:srgbClr val="000000"/>
                </a:buClr>
                <a:buFont typeface="Calibri"/>
                <a:defRPr sz="9600">
                  <a:uFill>
                    <a:solidFill>
                      <a:srgbClr val="000000"/>
                    </a:solidFill>
                  </a:uFill>
                  <a:latin typeface="Abadi MT Condensed Extra Bold"/>
                  <a:ea typeface="Abadi MT Condensed Extra Bold"/>
                  <a:cs typeface="Abadi MT Condensed Extra Bold"/>
                  <a:sym typeface="Abadi MT Condensed Extra Bold"/>
                </a:defRPr>
              </a:pPr>
              <a:r>
                <a:rPr lang="en-US" sz="7400" dirty="0">
                  <a:latin typeface="에스코어 드림 6 Bold" panose="020B0703030302020204" pitchFamily="34" charset="-127"/>
                  <a:ea typeface="에스코어 드림 6 Bold" panose="020B0703030302020204" pitchFamily="34" charset="-127"/>
                </a:rPr>
                <a:t>Consummation</a:t>
              </a:r>
              <a:br>
                <a:rPr lang="en-US" sz="7400" dirty="0">
                  <a:latin typeface="에스코어 드림 6 Bold" panose="020B0703030302020204" pitchFamily="34" charset="-127"/>
                  <a:ea typeface="에스코어 드림 6 Bold" panose="020B0703030302020204" pitchFamily="34" charset="-127"/>
                </a:rPr>
              </a:br>
              <a:r>
                <a:rPr lang="en-US" sz="7400" dirty="0">
                  <a:latin typeface="에스코어 드림 6 Bold" panose="020B0703030302020204" pitchFamily="34" charset="-127"/>
                  <a:ea typeface="에스코어 드림 6 Bold" panose="020B0703030302020204" pitchFamily="34" charset="-127"/>
                </a:rPr>
                <a:t>(</a:t>
              </a:r>
              <a:r>
                <a:rPr lang="ko-KR" altLang="en-US" sz="7400" dirty="0">
                  <a:latin typeface="에스코어 드림 6 Bold" panose="020B0703030302020204" pitchFamily="34" charset="-127"/>
                  <a:ea typeface="에스코어 드림 6 Bold" panose="020B0703030302020204" pitchFamily="34" charset="-127"/>
                </a:rPr>
                <a:t>성취</a:t>
              </a:r>
              <a:r>
                <a:rPr lang="en-US" altLang="ko-KR" sz="7400" dirty="0">
                  <a:latin typeface="에스코어 드림 6 Bold" panose="020B0703030302020204" pitchFamily="34" charset="-127"/>
                  <a:ea typeface="에스코어 드림 6 Bold" panose="020B0703030302020204" pitchFamily="34" charset="-127"/>
                </a:rPr>
                <a:t>)</a:t>
              </a:r>
              <a:endParaRPr sz="7400" dirty="0">
                <a:latin typeface="에스코어 드림 6 Bold" panose="020B0703030302020204" pitchFamily="34" charset="-127"/>
                <a:ea typeface="에스코어 드림 6 Bold" panose="020B0703030302020204" pitchFamily="34" charset="-127"/>
              </a:endParaRPr>
            </a:p>
          </p:txBody>
        </p:sp>
      </p:grpSp>
      <p:grpSp>
        <p:nvGrpSpPr>
          <p:cNvPr id="2043" name="Group"/>
          <p:cNvGrpSpPr/>
          <p:nvPr/>
        </p:nvGrpSpPr>
        <p:grpSpPr>
          <a:xfrm>
            <a:off x="3271345" y="7847294"/>
            <a:ext cx="7446454" cy="4176841"/>
            <a:chOff x="-2067984" y="0"/>
            <a:chExt cx="7446453" cy="4176841"/>
          </a:xfrm>
        </p:grpSpPr>
        <p:pic>
          <p:nvPicPr>
            <p:cNvPr id="2040" name="image.png" descr="image.png"/>
            <p:cNvPicPr>
              <a:picLocks/>
            </p:cNvPicPr>
            <p:nvPr/>
          </p:nvPicPr>
          <p:blipFill>
            <a:blip r:embed="rId7"/>
            <a:stretch>
              <a:fillRect/>
            </a:stretch>
          </p:blipFill>
          <p:spPr>
            <a:xfrm>
              <a:off x="2076468" y="0"/>
              <a:ext cx="3302001" cy="3632200"/>
            </a:xfrm>
            <a:prstGeom prst="rect">
              <a:avLst/>
            </a:prstGeom>
            <a:ln w="12700" cap="flat">
              <a:noFill/>
              <a:miter lim="400000"/>
            </a:ln>
            <a:effectLst/>
          </p:spPr>
        </p:pic>
        <p:sp>
          <p:nvSpPr>
            <p:cNvPr id="2041" name="CHRIST"/>
            <p:cNvSpPr txBox="1"/>
            <p:nvPr/>
          </p:nvSpPr>
          <p:spPr>
            <a:xfrm>
              <a:off x="-2067984" y="1899294"/>
              <a:ext cx="4326504" cy="22775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p>
              <a:pPr defTabSz="914400">
                <a:buClr>
                  <a:srgbClr val="FFFFFF"/>
                </a:buClr>
                <a:buFont typeface="Calibri"/>
                <a:defRPr sz="96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lang="en-US" sz="7400" dirty="0">
                  <a:latin typeface="에스코어 드림 6 Bold" panose="020B0703030302020204" pitchFamily="34" charset="-127"/>
                  <a:ea typeface="에스코어 드림 6 Bold" panose="020B0703030302020204" pitchFamily="34" charset="-127"/>
                </a:rPr>
                <a:t>Christ</a:t>
              </a:r>
              <a:br>
                <a:rPr lang="en-US" sz="7400" dirty="0">
                  <a:latin typeface="에스코어 드림 6 Bold" panose="020B0703030302020204" pitchFamily="34" charset="-127"/>
                  <a:ea typeface="에스코어 드림 6 Bold" panose="020B0703030302020204" pitchFamily="34" charset="-127"/>
                </a:rPr>
              </a:br>
              <a:r>
                <a:rPr lang="en-US" sz="7400" dirty="0">
                  <a:latin typeface="에스코어 드림 6 Bold" panose="020B0703030302020204" pitchFamily="34" charset="-127"/>
                  <a:ea typeface="에스코어 드림 6 Bold" panose="020B0703030302020204" pitchFamily="34" charset="-127"/>
                </a:rPr>
                <a:t>(</a:t>
              </a:r>
              <a:r>
                <a:rPr lang="ko-KR" altLang="en-US" sz="7400" dirty="0">
                  <a:latin typeface="에스코어 드림 6 Bold" panose="020B0703030302020204" pitchFamily="34" charset="-127"/>
                  <a:ea typeface="에스코어 드림 6 Bold" panose="020B0703030302020204" pitchFamily="34" charset="-127"/>
                </a:rPr>
                <a:t>그리스도</a:t>
              </a:r>
              <a:r>
                <a:rPr lang="en-US" altLang="ko-KR" sz="7400" dirty="0">
                  <a:latin typeface="에스코어 드림 6 Bold" panose="020B0703030302020204" pitchFamily="34" charset="-127"/>
                  <a:ea typeface="에스코어 드림 6 Bold" panose="020B0703030302020204" pitchFamily="34" charset="-127"/>
                </a:rPr>
                <a:t>)</a:t>
              </a:r>
              <a:endParaRPr sz="7400" dirty="0">
                <a:latin typeface="에스코어 드림 6 Bold" panose="020B0703030302020204" pitchFamily="34" charset="-127"/>
                <a:ea typeface="에스코어 드림 6 Bold" panose="020B0703030302020204" pitchFamily="34" charset="-127"/>
              </a:endParaRPr>
            </a:p>
          </p:txBody>
        </p:sp>
      </p:grpSp>
      <p:grpSp>
        <p:nvGrpSpPr>
          <p:cNvPr id="2047" name="Group"/>
          <p:cNvGrpSpPr/>
          <p:nvPr/>
        </p:nvGrpSpPr>
        <p:grpSpPr>
          <a:xfrm>
            <a:off x="1475570" y="5016841"/>
            <a:ext cx="7221475" cy="3238500"/>
            <a:chOff x="306650" y="0"/>
            <a:chExt cx="7221474" cy="3238500"/>
          </a:xfrm>
        </p:grpSpPr>
        <p:pic>
          <p:nvPicPr>
            <p:cNvPr id="2044" name="image.png" descr="image.png"/>
            <p:cNvPicPr>
              <a:picLocks/>
            </p:cNvPicPr>
            <p:nvPr/>
          </p:nvPicPr>
          <p:blipFill>
            <a:blip r:embed="rId8"/>
            <a:stretch>
              <a:fillRect/>
            </a:stretch>
          </p:blipFill>
          <p:spPr>
            <a:xfrm>
              <a:off x="4175323" y="0"/>
              <a:ext cx="3352801" cy="3238500"/>
            </a:xfrm>
            <a:prstGeom prst="rect">
              <a:avLst/>
            </a:prstGeom>
            <a:ln w="12700" cap="flat">
              <a:noFill/>
              <a:miter lim="400000"/>
            </a:ln>
            <a:effectLst/>
          </p:spPr>
        </p:pic>
        <p:sp>
          <p:nvSpPr>
            <p:cNvPr id="2045" name="CONFUSION"/>
            <p:cNvSpPr txBox="1"/>
            <p:nvPr/>
          </p:nvSpPr>
          <p:spPr>
            <a:xfrm>
              <a:off x="306650" y="738410"/>
              <a:ext cx="3486531" cy="22775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p>
              <a:pPr defTabSz="914400">
                <a:buClr>
                  <a:srgbClr val="FFFFFF"/>
                </a:buClr>
                <a:buFont typeface="Calibri"/>
                <a:defRPr sz="96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lang="en-US" sz="7400" dirty="0">
                  <a:latin typeface="에스코어 드림 6 Bold" panose="020B0703030302020204" pitchFamily="34" charset="-127"/>
                  <a:ea typeface="에스코어 드림 6 Bold" panose="020B0703030302020204" pitchFamily="34" charset="-127"/>
                </a:rPr>
                <a:t>Confusion</a:t>
              </a:r>
              <a:br>
                <a:rPr lang="en-US" sz="7400" dirty="0">
                  <a:latin typeface="에스코어 드림 6 Bold" panose="020B0703030302020204" pitchFamily="34" charset="-127"/>
                  <a:ea typeface="에스코어 드림 6 Bold" panose="020B0703030302020204" pitchFamily="34" charset="-127"/>
                </a:rPr>
              </a:br>
              <a:r>
                <a:rPr lang="en-US" sz="7400" dirty="0">
                  <a:latin typeface="에스코어 드림 6 Bold" panose="020B0703030302020204" pitchFamily="34" charset="-127"/>
                  <a:ea typeface="에스코어 드림 6 Bold" panose="020B0703030302020204" pitchFamily="34" charset="-127"/>
                </a:rPr>
                <a:t>(</a:t>
              </a:r>
              <a:r>
                <a:rPr lang="ko-KR" altLang="en-US" sz="7400" dirty="0">
                  <a:latin typeface="에스코어 드림 6 Bold" panose="020B0703030302020204" pitchFamily="34" charset="-127"/>
                  <a:ea typeface="에스코어 드림 6 Bold" panose="020B0703030302020204" pitchFamily="34" charset="-127"/>
                </a:rPr>
                <a:t>혼잡</a:t>
              </a:r>
              <a:r>
                <a:rPr lang="en-US" altLang="ko-KR" sz="7400" dirty="0">
                  <a:latin typeface="에스코어 드림 6 Bold" panose="020B0703030302020204" pitchFamily="34" charset="-127"/>
                  <a:ea typeface="에스코어 드림 6 Bold" panose="020B0703030302020204" pitchFamily="34" charset="-127"/>
                </a:rPr>
                <a:t>)</a:t>
              </a:r>
              <a:endParaRPr sz="7400" dirty="0">
                <a:latin typeface="에스코어 드림 6 Bold" panose="020B0703030302020204" pitchFamily="34" charset="-127"/>
                <a:ea typeface="에스코어 드림 6 Bold" panose="020B0703030302020204" pitchFamily="34" charset="-127"/>
              </a:endParaRPr>
            </a:p>
          </p:txBody>
        </p:sp>
      </p:grpSp>
      <p:grpSp>
        <p:nvGrpSpPr>
          <p:cNvPr id="2051" name="Group"/>
          <p:cNvGrpSpPr/>
          <p:nvPr/>
        </p:nvGrpSpPr>
        <p:grpSpPr>
          <a:xfrm>
            <a:off x="2956522" y="2037983"/>
            <a:ext cx="8667380" cy="3835400"/>
            <a:chOff x="-22114" y="0"/>
            <a:chExt cx="8667379" cy="3835400"/>
          </a:xfrm>
        </p:grpSpPr>
        <p:pic>
          <p:nvPicPr>
            <p:cNvPr id="2048" name="image.png" descr="image.png"/>
            <p:cNvPicPr>
              <a:picLocks/>
            </p:cNvPicPr>
            <p:nvPr/>
          </p:nvPicPr>
          <p:blipFill>
            <a:blip r:embed="rId9"/>
            <a:stretch>
              <a:fillRect/>
            </a:stretch>
          </p:blipFill>
          <p:spPr>
            <a:xfrm>
              <a:off x="4809864" y="0"/>
              <a:ext cx="3835401" cy="3835400"/>
            </a:xfrm>
            <a:prstGeom prst="rect">
              <a:avLst/>
            </a:prstGeom>
            <a:ln w="12700" cap="flat">
              <a:noFill/>
              <a:miter lim="400000"/>
            </a:ln>
            <a:effectLst/>
          </p:spPr>
        </p:pic>
        <p:sp>
          <p:nvSpPr>
            <p:cNvPr id="2049" name="CATASTROPHE"/>
            <p:cNvSpPr txBox="1"/>
            <p:nvPr/>
          </p:nvSpPr>
          <p:spPr>
            <a:xfrm>
              <a:off x="-22114" y="858749"/>
              <a:ext cx="4281621" cy="22775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p>
              <a:pPr defTabSz="914400">
                <a:buClr>
                  <a:srgbClr val="FFFFFF"/>
                </a:buClr>
                <a:buFont typeface="Calibri"/>
                <a:defRPr sz="96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lang="en-US" sz="7400" dirty="0">
                  <a:latin typeface="에스코어 드림 6 Bold" panose="020B0703030302020204" pitchFamily="34" charset="-127"/>
                  <a:ea typeface="에스코어 드림 6 Bold" panose="020B0703030302020204" pitchFamily="34" charset="-127"/>
                </a:rPr>
                <a:t>Catastrophe</a:t>
              </a:r>
              <a:br>
                <a:rPr lang="en-US" sz="7400" dirty="0">
                  <a:latin typeface="에스코어 드림 6 Bold" panose="020B0703030302020204" pitchFamily="34" charset="-127"/>
                  <a:ea typeface="에스코어 드림 6 Bold" panose="020B0703030302020204" pitchFamily="34" charset="-127"/>
                </a:rPr>
              </a:br>
              <a:r>
                <a:rPr lang="en-US" sz="7400" dirty="0">
                  <a:latin typeface="에스코어 드림 6 Bold" panose="020B0703030302020204" pitchFamily="34" charset="-127"/>
                  <a:ea typeface="에스코어 드림 6 Bold" panose="020B0703030302020204" pitchFamily="34" charset="-127"/>
                </a:rPr>
                <a:t>(</a:t>
              </a:r>
              <a:r>
                <a:rPr lang="ko-KR" altLang="en-US" sz="7400" dirty="0">
                  <a:latin typeface="에스코어 드림 6 Bold" panose="020B0703030302020204" pitchFamily="34" charset="-127"/>
                  <a:ea typeface="에스코어 드림 6 Bold" panose="020B0703030302020204" pitchFamily="34" charset="-127"/>
                </a:rPr>
                <a:t>대홍수</a:t>
              </a:r>
              <a:r>
                <a:rPr lang="en-US" altLang="ko-KR" sz="7400" dirty="0">
                  <a:latin typeface="에스코어 드림 6 Bold" panose="020B0703030302020204" pitchFamily="34" charset="-127"/>
                  <a:ea typeface="에스코어 드림 6 Bold" panose="020B0703030302020204" pitchFamily="34" charset="-127"/>
                </a:rPr>
                <a:t>)</a:t>
              </a:r>
              <a:endParaRPr sz="7400" dirty="0">
                <a:latin typeface="에스코어 드림 6 Bold" panose="020B0703030302020204" pitchFamily="34" charset="-127"/>
                <a:ea typeface="에스코어 드림 6 Bold" panose="020B0703030302020204" pitchFamily="34" charset="-127"/>
              </a:endParaRPr>
            </a:p>
          </p:txBody>
        </p:sp>
      </p:grpSp>
      <p:grpSp>
        <p:nvGrpSpPr>
          <p:cNvPr id="2055" name="Group"/>
          <p:cNvGrpSpPr/>
          <p:nvPr/>
        </p:nvGrpSpPr>
        <p:grpSpPr>
          <a:xfrm>
            <a:off x="6229596" y="116767"/>
            <a:ext cx="9016754" cy="4063622"/>
            <a:chOff x="-160140" y="-414340"/>
            <a:chExt cx="9016753" cy="4063620"/>
          </a:xfrm>
        </p:grpSpPr>
        <p:pic>
          <p:nvPicPr>
            <p:cNvPr id="2052" name="image.png" descr="image.png"/>
            <p:cNvPicPr>
              <a:picLocks/>
            </p:cNvPicPr>
            <p:nvPr/>
          </p:nvPicPr>
          <p:blipFill>
            <a:blip r:embed="rId10"/>
            <a:stretch>
              <a:fillRect/>
            </a:stretch>
          </p:blipFill>
          <p:spPr>
            <a:xfrm>
              <a:off x="5516512" y="423478"/>
              <a:ext cx="3340101" cy="3225802"/>
            </a:xfrm>
            <a:prstGeom prst="rect">
              <a:avLst/>
            </a:prstGeom>
            <a:ln w="12700" cap="flat">
              <a:noFill/>
              <a:miter lim="400000"/>
            </a:ln>
            <a:effectLst/>
          </p:spPr>
        </p:pic>
        <p:sp>
          <p:nvSpPr>
            <p:cNvPr id="2053" name="CORRUPTION"/>
            <p:cNvSpPr txBox="1"/>
            <p:nvPr/>
          </p:nvSpPr>
          <p:spPr>
            <a:xfrm>
              <a:off x="-160140" y="-414340"/>
              <a:ext cx="4911600" cy="2277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p>
              <a:pPr defTabSz="914400">
                <a:buClr>
                  <a:srgbClr val="FFFFFF"/>
                </a:buClr>
                <a:buFont typeface="Calibri"/>
                <a:defRPr sz="96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lang="en-US" sz="7400" dirty="0">
                  <a:latin typeface="에스코어 드림 6 Bold" panose="020B0703030302020204" pitchFamily="34" charset="-127"/>
                  <a:ea typeface="에스코어 드림 6 Bold" panose="020B0703030302020204" pitchFamily="34" charset="-127"/>
                </a:rPr>
                <a:t>Corruption</a:t>
              </a:r>
              <a:br>
                <a:rPr lang="en-US" sz="7400" dirty="0">
                  <a:latin typeface="에스코어 드림 6 Bold" panose="020B0703030302020204" pitchFamily="34" charset="-127"/>
                  <a:ea typeface="에스코어 드림 6 Bold" panose="020B0703030302020204" pitchFamily="34" charset="-127"/>
                </a:rPr>
              </a:br>
              <a:r>
                <a:rPr lang="en-US" sz="7400" dirty="0">
                  <a:latin typeface="에스코어 드림 6 Bold" panose="020B0703030302020204" pitchFamily="34" charset="-127"/>
                  <a:ea typeface="에스코어 드림 6 Bold" panose="020B0703030302020204" pitchFamily="34" charset="-127"/>
                </a:rPr>
                <a:t>(</a:t>
              </a:r>
              <a:r>
                <a:rPr lang="ko-KR" altLang="en-US" sz="7400" dirty="0">
                  <a:latin typeface="에스코어 드림 6 Bold" panose="020B0703030302020204" pitchFamily="34" charset="-127"/>
                  <a:ea typeface="에스코어 드림 6 Bold" panose="020B0703030302020204" pitchFamily="34" charset="-127"/>
                </a:rPr>
                <a:t>타락</a:t>
              </a:r>
              <a:r>
                <a:rPr lang="en-US" altLang="ko-KR" sz="7400" dirty="0">
                  <a:latin typeface="에스코어 드림 6 Bold" panose="020B0703030302020204" pitchFamily="34" charset="-127"/>
                  <a:ea typeface="에스코어 드림 6 Bold" panose="020B0703030302020204" pitchFamily="34" charset="-127"/>
                </a:rPr>
                <a:t>)</a:t>
              </a:r>
              <a:endParaRPr sz="7400" dirty="0">
                <a:latin typeface="에스코어 드림 6 Bold" panose="020B0703030302020204" pitchFamily="34" charset="-127"/>
                <a:ea typeface="에스코어 드림 6 Bold" panose="020B0703030302020204" pitchFamily="34" charset="-127"/>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031"/>
                                        </p:tgtEl>
                                        <p:attrNameLst>
                                          <p:attrName>style.visibility</p:attrName>
                                        </p:attrNameLst>
                                      </p:cBhvr>
                                      <p:to>
                                        <p:strVal val="visible"/>
                                      </p:to>
                                    </p:set>
                                    <p:animEffect transition="in" filter="dissolve">
                                      <p:cBhvr>
                                        <p:cTn id="7" dur="499"/>
                                        <p:tgtEl>
                                          <p:spTgt spid="20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055"/>
                                        </p:tgtEl>
                                        <p:attrNameLst>
                                          <p:attrName>style.visibility</p:attrName>
                                        </p:attrNameLst>
                                      </p:cBhvr>
                                      <p:to>
                                        <p:strVal val="visible"/>
                                      </p:to>
                                    </p:set>
                                    <p:animEffect transition="in" filter="dissolve">
                                      <p:cBhvr>
                                        <p:cTn id="12" dur="499"/>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051"/>
                                        </p:tgtEl>
                                        <p:attrNameLst>
                                          <p:attrName>style.visibility</p:attrName>
                                        </p:attrNameLst>
                                      </p:cBhvr>
                                      <p:to>
                                        <p:strVal val="visible"/>
                                      </p:to>
                                    </p:set>
                                    <p:animEffect transition="in" filter="dissolve">
                                      <p:cBhvr>
                                        <p:cTn id="17" dur="499"/>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047"/>
                                        </p:tgtEl>
                                        <p:attrNameLst>
                                          <p:attrName>style.visibility</p:attrName>
                                        </p:attrNameLst>
                                      </p:cBhvr>
                                      <p:to>
                                        <p:strVal val="visible"/>
                                      </p:to>
                                    </p:set>
                                    <p:animEffect transition="in" filter="dissolve">
                                      <p:cBhvr>
                                        <p:cTn id="22" dur="499"/>
                                        <p:tgtEl>
                                          <p:spTgt spid="20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2043"/>
                                        </p:tgtEl>
                                        <p:attrNameLst>
                                          <p:attrName>style.visibility</p:attrName>
                                        </p:attrNameLst>
                                      </p:cBhvr>
                                      <p:to>
                                        <p:strVal val="visible"/>
                                      </p:to>
                                    </p:set>
                                    <p:animEffect transition="in" filter="dissolve">
                                      <p:cBhvr>
                                        <p:cTn id="27" dur="499"/>
                                        <p:tgtEl>
                                          <p:spTgt spid="204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0" nodeType="clickEffect">
                                  <p:stCondLst>
                                    <p:cond delay="0"/>
                                  </p:stCondLst>
                                  <p:iterate>
                                    <p:tmAbs val="0"/>
                                  </p:iterate>
                                  <p:childTnLst>
                                    <p:set>
                                      <p:cBhvr>
                                        <p:cTn id="31" fill="hold"/>
                                        <p:tgtEl>
                                          <p:spTgt spid="2035"/>
                                        </p:tgtEl>
                                        <p:attrNameLst>
                                          <p:attrName>style.visibility</p:attrName>
                                        </p:attrNameLst>
                                      </p:cBhvr>
                                      <p:to>
                                        <p:strVal val="visible"/>
                                      </p:to>
                                    </p:set>
                                    <p:animEffect transition="in" filter="dissolve">
                                      <p:cBhvr>
                                        <p:cTn id="32" dur="499"/>
                                        <p:tgtEl>
                                          <p:spTgt spid="203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iterate>
                                    <p:tmAbs val="0"/>
                                  </p:iterate>
                                  <p:childTnLst>
                                    <p:set>
                                      <p:cBhvr>
                                        <p:cTn id="36" fill="hold"/>
                                        <p:tgtEl>
                                          <p:spTgt spid="2039"/>
                                        </p:tgtEl>
                                        <p:attrNameLst>
                                          <p:attrName>style.visibility</p:attrName>
                                        </p:attrNameLst>
                                      </p:cBhvr>
                                      <p:to>
                                        <p:strVal val="visible"/>
                                      </p:to>
                                    </p:set>
                                    <p:animEffect transition="in" filter="dissolve">
                                      <p:cBhvr>
                                        <p:cTn id="37" dur="499"/>
                                        <p:tgtEl>
                                          <p:spTgt spid="2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1" grpId="0" animBg="1" advAuto="0"/>
      <p:bldP spid="2035" grpId="0" animBg="1" advAuto="0"/>
      <p:bldP spid="2039" grpId="0" animBg="1" advAuto="0"/>
      <p:bldP spid="2043" grpId="0" animBg="1" advAuto="0"/>
      <p:bldP spid="2047" grpId="0" animBg="1" advAuto="0"/>
      <p:bldP spid="2051" grpId="0" animBg="1" advAuto="0"/>
      <p:bldP spid="2055"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New Theories of  Earth History"/>
          <p:cNvSpPr txBox="1">
            <a:spLocks noGrp="1"/>
          </p:cNvSpPr>
          <p:nvPr>
            <p:ph type="subTitle" sz="half" idx="1"/>
          </p:nvPr>
        </p:nvSpPr>
        <p:spPr>
          <a:xfrm>
            <a:off x="1714500" y="6489700"/>
            <a:ext cx="20942300" cy="4572000"/>
          </a:xfrm>
          <a:prstGeom prst="rect">
            <a:avLst/>
          </a:prstGeom>
        </p:spPr>
        <p:txBody>
          <a:bodyPr/>
          <a:lstStyle/>
          <a:p>
            <a:pPr algn="ctr" defTabSz="914400">
              <a:buClr>
                <a:srgbClr val="FFFFFF">
                  <a:alpha val="61000"/>
                </a:srgbClr>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pPr>
            <a:r>
              <a:rPr lang="ko-KR" altLang="en-US" dirty="0">
                <a:latin typeface="에스코어 드림 6 Bold" panose="020B0703030302020204" pitchFamily="34" charset="-127"/>
                <a:ea typeface="에스코어 드림 6 Bold" panose="020B0703030302020204" pitchFamily="34" charset="-127"/>
              </a:rPr>
              <a:t>지구 역사의 </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새로운 이론</a:t>
            </a:r>
            <a:endParaRPr dirty="0">
              <a:latin typeface="에스코어 드림 6 Bold" panose="020B0703030302020204" pitchFamily="34" charset="-127"/>
              <a:ea typeface="에스코어 드림 6 Bold" panose="020B0703030302020204" pitchFamily="34" charset="-127"/>
            </a:endParaRPr>
          </a:p>
        </p:txBody>
      </p:sp>
      <p:sp>
        <p:nvSpPr>
          <p:cNvPr id="1038" name="1770–1830"/>
          <p:cNvSpPr txBox="1"/>
          <p:nvPr/>
        </p:nvSpPr>
        <p:spPr>
          <a:xfrm>
            <a:off x="4411025" y="2105521"/>
            <a:ext cx="15561952"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0" defTabSz="914400">
              <a:buClr>
                <a:srgbClr val="FFFFFF">
                  <a:alpha val="61000"/>
                </a:srgbClr>
              </a:buClr>
              <a:defRPr sz="11700">
                <a:solidFill>
                  <a:srgbClr val="FFFFFF">
                    <a:alpha val="60000"/>
                  </a:srgbClr>
                </a:solidFill>
                <a:effectLst>
                  <a:outerShdw blurRad="38100" dist="38100" dir="2700000" rotWithShape="0">
                    <a:srgbClr val="000000">
                      <a:alpha val="43137"/>
                    </a:srgbClr>
                  </a:outerShdw>
                </a:effectLst>
                <a:uFill>
                  <a:solidFill>
                    <a:srgbClr val="FFFFFF">
                      <a:alpha val="60000"/>
                    </a:srgbClr>
                  </a:solidFill>
                </a:uFill>
                <a:latin typeface="+mn-lt"/>
                <a:ea typeface="+mn-ea"/>
                <a:cs typeface="+mn-cs"/>
                <a:sym typeface="GoudyTwenty"/>
              </a:defRPr>
            </a:pPr>
            <a:r>
              <a:rPr sz="200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1770</a:t>
            </a:r>
            <a:r>
              <a:rPr lang="en-US" sz="200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 </a:t>
            </a:r>
            <a:r>
              <a:rPr sz="200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1830</a:t>
            </a:r>
          </a:p>
        </p:txBody>
      </p:sp>
    </p:spTree>
    <p:extLst>
      <p:ext uri="{BB962C8B-B14F-4D97-AF65-F5344CB8AC3E}">
        <p14:creationId xmlns:p14="http://schemas.microsoft.com/office/powerpoint/2010/main" val="21846491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James Hutton…"/>
          <p:cNvSpPr txBox="1">
            <a:spLocks noGrp="1"/>
          </p:cNvSpPr>
          <p:nvPr>
            <p:ph type="title"/>
          </p:nvPr>
        </p:nvSpPr>
        <p:spPr>
          <a:xfrm>
            <a:off x="10934700" y="1676399"/>
            <a:ext cx="12750800" cy="8737600"/>
          </a:xfrm>
          <a:prstGeom prst="rect">
            <a:avLst/>
          </a:prstGeom>
        </p:spPr>
        <p:txBody>
          <a:bodyPr/>
          <a:lstStyle/>
          <a:p>
            <a:pPr defTabSz="914400">
              <a:lnSpc>
                <a:spcPct val="125000"/>
              </a:lnSpc>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ko-KR" altLang="en-US" sz="8000" dirty="0">
                <a:latin typeface="에스코어 드림 6 Bold" panose="020B0703030302020204" pitchFamily="34" charset="-127"/>
                <a:ea typeface="에스코어 드림 6 Bold" panose="020B0703030302020204" pitchFamily="34" charset="-127"/>
              </a:rPr>
              <a:t>제임스 허턴</a:t>
            </a:r>
            <a:r>
              <a:rPr lang="en-US" altLang="ko-KR" dirty="0">
                <a:latin typeface="에스코어 드림 6 Bold" panose="020B0703030302020204" pitchFamily="34" charset="-127"/>
                <a:ea typeface="에스코어 드림 6 Bold" panose="020B0703030302020204" pitchFamily="34" charset="-127"/>
              </a:rPr>
              <a:t>(James Hutton)</a:t>
            </a:r>
            <a:br>
              <a:rPr lang="en-US" altLang="ko-KR" dirty="0">
                <a:latin typeface="에스코어 드림 6 Bold" panose="020B0703030302020204" pitchFamily="34" charset="-127"/>
                <a:ea typeface="에스코어 드림 6 Bold" panose="020B0703030302020204" pitchFamily="34" charset="-127"/>
              </a:rPr>
            </a:br>
            <a:r>
              <a:rPr lang="en-US" dirty="0">
                <a:latin typeface="에스코어 드림 6 Bold" panose="020B0703030302020204" pitchFamily="34" charset="-127"/>
                <a:ea typeface="에스코어 드림 6 Bold" panose="020B0703030302020204" pitchFamily="34" charset="-127"/>
              </a:rPr>
              <a:t>(1726–1797)</a:t>
            </a:r>
          </a:p>
          <a:p>
            <a:pPr defTabSz="914400">
              <a:lnSpc>
                <a:spcPct val="125000"/>
              </a:lnSpc>
              <a:defRPr>
                <a:solidFill>
                  <a:srgbClr val="FEFCDD"/>
                </a:solidFill>
                <a:effectLst>
                  <a:outerShdw blurRad="38100" dist="38100" dir="2700000" rotWithShape="0">
                    <a:srgbClr val="000000">
                      <a:alpha val="43137"/>
                    </a:srgbClr>
                  </a:outerShdw>
                </a:effectLst>
                <a:uFill>
                  <a:solidFill>
                    <a:srgbClr val="FEFCDD"/>
                  </a:solidFill>
                </a:uFill>
              </a:defRPr>
            </a:pPr>
            <a:r>
              <a:rPr lang="ko-KR" altLang="en-US" dirty="0">
                <a:latin typeface="에스코어 드림 6 Bold" panose="020B0703030302020204" pitchFamily="34" charset="-127"/>
                <a:ea typeface="에스코어 드림 6 Bold" panose="020B0703030302020204" pitchFamily="34" charset="-127"/>
              </a:rPr>
              <a:t>의사</a:t>
            </a:r>
            <a:r>
              <a:rPr lang="en-US" altLang="ko-K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농부</a:t>
            </a:r>
            <a:r>
              <a:rPr lang="en-US" altLang="ko-K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지질학자</a:t>
            </a:r>
            <a:endParaRPr dirty="0">
              <a:latin typeface="에스코어 드림 6 Bold" panose="020B0703030302020204" pitchFamily="34" charset="-127"/>
              <a:ea typeface="에스코어 드림 6 Bold" panose="020B0703030302020204" pitchFamily="34" charset="-127"/>
            </a:endParaRPr>
          </a:p>
        </p:txBody>
      </p:sp>
      <p:sp>
        <p:nvSpPr>
          <p:cNvPr id="1080" name="Theory of the Earth (1788, 1795)"/>
          <p:cNvSpPr txBox="1"/>
          <p:nvPr/>
        </p:nvSpPr>
        <p:spPr>
          <a:xfrm>
            <a:off x="10934700" y="8722042"/>
            <a:ext cx="12585701" cy="98488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cs typeface="DejaVu Sans Condensed Oblique"/>
                <a:sym typeface="DejaVu Sans Condensed Oblique"/>
              </a:rPr>
              <a:t>지구 이론 </a:t>
            </a:r>
            <a:r>
              <a:rPr dirty="0">
                <a:latin typeface="에스코어 드림 6 Bold" panose="020B0703030302020204" pitchFamily="34" charset="-127"/>
                <a:ea typeface="에스코어 드림 6 Bold" panose="020B0703030302020204" pitchFamily="34" charset="-127"/>
              </a:rPr>
              <a:t>(1788, 1795)</a:t>
            </a:r>
          </a:p>
        </p:txBody>
      </p:sp>
      <p:grpSp>
        <p:nvGrpSpPr>
          <p:cNvPr id="1083" name="image17.jpg"/>
          <p:cNvGrpSpPr/>
          <p:nvPr/>
        </p:nvGrpSpPr>
        <p:grpSpPr>
          <a:xfrm>
            <a:off x="1812593" y="1371599"/>
            <a:ext cx="7866473" cy="10989018"/>
            <a:chOff x="0" y="0"/>
            <a:chExt cx="7866471" cy="10989017"/>
          </a:xfrm>
        </p:grpSpPr>
        <p:pic>
          <p:nvPicPr>
            <p:cNvPr id="1082" name="image17.jpg" descr="image17.jpg"/>
            <p:cNvPicPr>
              <a:picLocks noChangeAspect="1"/>
            </p:cNvPicPr>
            <p:nvPr/>
          </p:nvPicPr>
          <p:blipFill>
            <a:blip r:embed="rId3"/>
            <a:srcRect l="3113" r="6614" b="4596"/>
            <a:stretch>
              <a:fillRect/>
            </a:stretch>
          </p:blipFill>
          <p:spPr>
            <a:xfrm>
              <a:off x="317500" y="304800"/>
              <a:ext cx="7244172" cy="10366718"/>
            </a:xfrm>
            <a:prstGeom prst="rect">
              <a:avLst/>
            </a:prstGeom>
            <a:ln>
              <a:noFill/>
            </a:ln>
            <a:effectLst/>
          </p:spPr>
        </p:pic>
        <p:pic>
          <p:nvPicPr>
            <p:cNvPr id="1081" name="image17.jpg" descr="image17.jpg"/>
            <p:cNvPicPr>
              <a:picLocks/>
            </p:cNvPicPr>
            <p:nvPr/>
          </p:nvPicPr>
          <p:blipFill>
            <a:blip r:embed="rId4"/>
            <a:stretch>
              <a:fillRect/>
            </a:stretch>
          </p:blipFill>
          <p:spPr>
            <a:xfrm>
              <a:off x="0" y="0"/>
              <a:ext cx="7866472" cy="10989018"/>
            </a:xfrm>
            <a:prstGeom prst="rect">
              <a:avLst/>
            </a:prstGeom>
            <a:effectLst/>
          </p:spPr>
        </p:pic>
      </p:grpSp>
    </p:spTree>
    <p:extLst>
      <p:ext uri="{BB962C8B-B14F-4D97-AF65-F5344CB8AC3E}">
        <p14:creationId xmlns:p14="http://schemas.microsoft.com/office/powerpoint/2010/main" val="208751164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Georges Cuvier…"/>
          <p:cNvSpPr txBox="1">
            <a:spLocks noGrp="1"/>
          </p:cNvSpPr>
          <p:nvPr>
            <p:ph type="title"/>
          </p:nvPr>
        </p:nvSpPr>
        <p:spPr>
          <a:xfrm>
            <a:off x="1363251" y="2653586"/>
            <a:ext cx="14099356" cy="8737600"/>
          </a:xfrm>
          <a:prstGeom prst="rect">
            <a:avLst/>
          </a:prstGeom>
        </p:spPr>
        <p:txBody>
          <a:bodyPr/>
          <a:lstStyle/>
          <a:p>
            <a:pPr defTabSz="914400">
              <a:lnSpc>
                <a:spcPct val="125000"/>
              </a:lnSpc>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ko-KR" altLang="en-US" sz="8000" dirty="0">
                <a:latin typeface="에스코어 드림 6 Bold" panose="020B0703030302020204" pitchFamily="34" charset="-127"/>
                <a:ea typeface="에스코어 드림 6 Bold" panose="020B0703030302020204" pitchFamily="34" charset="-127"/>
              </a:rPr>
              <a:t>조르주 퀴비에</a:t>
            </a:r>
            <a:r>
              <a:rPr lang="en-US" altLang="ko-KR" dirty="0">
                <a:latin typeface="에스코어 드림 6 Bold" panose="020B0703030302020204" pitchFamily="34" charset="-127"/>
                <a:ea typeface="에스코어 드림 6 Bold" panose="020B0703030302020204" pitchFamily="34" charset="-127"/>
              </a:rPr>
              <a:t>(Georges Cuvier)</a:t>
            </a:r>
            <a:br>
              <a:rPr lang="en-US" altLang="ko-KR" sz="16600" dirty="0">
                <a:latin typeface="에스코어 드림 6 Bold" panose="020B0703030302020204" pitchFamily="34" charset="-127"/>
                <a:ea typeface="에스코어 드림 6 Bold" panose="020B0703030302020204" pitchFamily="34" charset="-127"/>
              </a:rPr>
            </a:br>
            <a:r>
              <a:rPr dirty="0">
                <a:latin typeface="에스코어 드림 6 Bold" panose="020B0703030302020204" pitchFamily="34" charset="-127"/>
                <a:ea typeface="에스코어 드림 6 Bold" panose="020B0703030302020204" pitchFamily="34" charset="-127"/>
              </a:rPr>
              <a:t>(1769–1832)</a:t>
            </a:r>
          </a:p>
          <a:p>
            <a:pPr defTabSz="914400">
              <a:lnSpc>
                <a:spcPct val="125000"/>
              </a:lnSpc>
              <a:defRPr>
                <a:solidFill>
                  <a:srgbClr val="FEFCDD"/>
                </a:solidFill>
                <a:effectLst>
                  <a:outerShdw blurRad="38100" dist="38100" dir="2700000" rotWithShape="0">
                    <a:srgbClr val="000000">
                      <a:alpha val="43137"/>
                    </a:srgbClr>
                  </a:outerShdw>
                </a:effectLst>
                <a:uFill>
                  <a:solidFill>
                    <a:srgbClr val="FEFCDD"/>
                  </a:solidFill>
                </a:uFill>
              </a:defRPr>
            </a:pPr>
            <a:r>
              <a:rPr lang="ko-KR" altLang="en-US" dirty="0" err="1">
                <a:latin typeface="에스코어 드림 6 Bold" panose="020B0703030302020204" pitchFamily="34" charset="-127"/>
                <a:ea typeface="에스코어 드림 6 Bold" panose="020B0703030302020204" pitchFamily="34" charset="-127"/>
              </a:rPr>
              <a:t>비교해부학</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고생물학자</a:t>
            </a:r>
            <a:endParaRPr dirty="0">
              <a:latin typeface="에스코어 드림 6 Bold" panose="020B0703030302020204" pitchFamily="34" charset="-127"/>
              <a:ea typeface="에스코어 드림 6 Bold" panose="020B0703030302020204" pitchFamily="34" charset="-127"/>
            </a:endParaRPr>
          </a:p>
        </p:txBody>
      </p:sp>
      <p:sp>
        <p:nvSpPr>
          <p:cNvPr id="1088" name="Theory of the Earth (1812)"/>
          <p:cNvSpPr txBox="1"/>
          <p:nvPr/>
        </p:nvSpPr>
        <p:spPr>
          <a:xfrm>
            <a:off x="1363251" y="8372296"/>
            <a:ext cx="10718801" cy="98488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cs typeface="DejaVu Sans Condensed Oblique"/>
                <a:sym typeface="DejaVu Sans Condensed Oblique"/>
              </a:rPr>
              <a:t>지구 이론 </a:t>
            </a:r>
            <a:r>
              <a:rPr dirty="0">
                <a:latin typeface="에스코어 드림 6 Bold" panose="020B0703030302020204" pitchFamily="34" charset="-127"/>
                <a:ea typeface="에스코어 드림 6 Bold" panose="020B0703030302020204" pitchFamily="34" charset="-127"/>
              </a:rPr>
              <a:t>(1812)</a:t>
            </a:r>
          </a:p>
        </p:txBody>
      </p:sp>
      <p:grpSp>
        <p:nvGrpSpPr>
          <p:cNvPr id="1091" name="image18.jpg"/>
          <p:cNvGrpSpPr/>
          <p:nvPr/>
        </p:nvGrpSpPr>
        <p:grpSpPr>
          <a:xfrm>
            <a:off x="15536523" y="1358899"/>
            <a:ext cx="7733769" cy="10989018"/>
            <a:chOff x="0" y="0"/>
            <a:chExt cx="7733768" cy="10989017"/>
          </a:xfrm>
        </p:grpSpPr>
        <p:pic>
          <p:nvPicPr>
            <p:cNvPr id="1090" name="image18.jpg" descr="image18.jpg"/>
            <p:cNvPicPr>
              <a:picLocks/>
            </p:cNvPicPr>
            <p:nvPr/>
          </p:nvPicPr>
          <p:blipFill>
            <a:blip r:embed="rId3"/>
            <a:srcRect l="15956" r="21276" b="4089"/>
            <a:stretch>
              <a:fillRect/>
            </a:stretch>
          </p:blipFill>
          <p:spPr>
            <a:xfrm>
              <a:off x="317500" y="304800"/>
              <a:ext cx="7111469" cy="10366718"/>
            </a:xfrm>
            <a:prstGeom prst="rect">
              <a:avLst/>
            </a:prstGeom>
            <a:ln>
              <a:noFill/>
            </a:ln>
            <a:effectLst/>
          </p:spPr>
        </p:pic>
        <p:pic>
          <p:nvPicPr>
            <p:cNvPr id="1089" name="image18.jpg" descr="image18.jpg"/>
            <p:cNvPicPr>
              <a:picLocks/>
            </p:cNvPicPr>
            <p:nvPr/>
          </p:nvPicPr>
          <p:blipFill>
            <a:blip r:embed="rId4"/>
            <a:stretch>
              <a:fillRect/>
            </a:stretch>
          </p:blipFill>
          <p:spPr>
            <a:xfrm>
              <a:off x="0" y="0"/>
              <a:ext cx="7733769" cy="10989018"/>
            </a:xfrm>
            <a:prstGeom prst="rect">
              <a:avLst/>
            </a:prstGeom>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 name="image20.jpg"/>
          <p:cNvGrpSpPr/>
          <p:nvPr/>
        </p:nvGrpSpPr>
        <p:grpSpPr>
          <a:xfrm>
            <a:off x="14172789" y="1371599"/>
            <a:ext cx="8119131" cy="10963618"/>
            <a:chOff x="0" y="0"/>
            <a:chExt cx="8119129" cy="10963617"/>
          </a:xfrm>
        </p:grpSpPr>
        <p:pic>
          <p:nvPicPr>
            <p:cNvPr id="1104" name="image20.jpg" descr="image20.jpg"/>
            <p:cNvPicPr>
              <a:picLocks/>
            </p:cNvPicPr>
            <p:nvPr/>
          </p:nvPicPr>
          <p:blipFill>
            <a:blip r:embed="rId3"/>
            <a:srcRect l="5001" t="5233" r="8301" b="7696"/>
            <a:stretch>
              <a:fillRect/>
            </a:stretch>
          </p:blipFill>
          <p:spPr>
            <a:xfrm>
              <a:off x="317500" y="304800"/>
              <a:ext cx="7496830" cy="10341318"/>
            </a:xfrm>
            <a:prstGeom prst="rect">
              <a:avLst/>
            </a:prstGeom>
            <a:ln>
              <a:noFill/>
            </a:ln>
            <a:effectLst/>
          </p:spPr>
        </p:pic>
        <p:pic>
          <p:nvPicPr>
            <p:cNvPr id="1103" name="image20.jpg" descr="image20.jpg"/>
            <p:cNvPicPr>
              <a:picLocks/>
            </p:cNvPicPr>
            <p:nvPr/>
          </p:nvPicPr>
          <p:blipFill>
            <a:blip r:embed="rId4"/>
            <a:stretch>
              <a:fillRect/>
            </a:stretch>
          </p:blipFill>
          <p:spPr>
            <a:xfrm>
              <a:off x="0" y="0"/>
              <a:ext cx="8119130" cy="10963618"/>
            </a:xfrm>
            <a:prstGeom prst="rect">
              <a:avLst/>
            </a:prstGeom>
            <a:effectLst/>
          </p:spPr>
        </p:pic>
      </p:grpSp>
      <p:sp>
        <p:nvSpPr>
          <p:cNvPr id="1106" name="Charles Lyell…"/>
          <p:cNvSpPr txBox="1">
            <a:spLocks noGrp="1"/>
          </p:cNvSpPr>
          <p:nvPr>
            <p:ph type="title"/>
          </p:nvPr>
        </p:nvSpPr>
        <p:spPr>
          <a:xfrm>
            <a:off x="2031589" y="2478258"/>
            <a:ext cx="11836400" cy="8737600"/>
          </a:xfrm>
          <a:prstGeom prst="rect">
            <a:avLst/>
          </a:prstGeom>
        </p:spPr>
        <p:txBody>
          <a:bodyPr/>
          <a:lstStyle/>
          <a:p>
            <a:pPr defTabSz="914400">
              <a:lnSpc>
                <a:spcPct val="125000"/>
              </a:lnSpc>
              <a:defRPr>
                <a:solidFill>
                  <a:srgbClr val="FEFCDD"/>
                </a:solidFill>
                <a:effectLst>
                  <a:outerShdw blurRad="38100" dist="38100" dir="2700000" rotWithShape="0">
                    <a:srgbClr val="000000">
                      <a:alpha val="43137"/>
                    </a:srgbClr>
                  </a:outerShdw>
                </a:effectLst>
                <a:uFill>
                  <a:solidFill>
                    <a:srgbClr val="FEFCDD"/>
                  </a:solidFill>
                </a:uFill>
              </a:defRPr>
            </a:pPr>
            <a:r>
              <a:rPr lang="ko-KR" altLang="en-US" sz="8000" dirty="0">
                <a:latin typeface="에스코어 드림 6 Bold" panose="020B0703030302020204" pitchFamily="34" charset="-127"/>
                <a:ea typeface="에스코어 드림 6 Bold" panose="020B0703030302020204" pitchFamily="34" charset="-127"/>
              </a:rPr>
              <a:t>찰스 라이엘</a:t>
            </a:r>
            <a:r>
              <a:rPr lang="en-US" altLang="ko-KR" dirty="0">
                <a:latin typeface="에스코어 드림 6 Bold" panose="020B0703030302020204" pitchFamily="34" charset="-127"/>
                <a:ea typeface="에스코어 드림 6 Bold" panose="020B0703030302020204" pitchFamily="34" charset="-127"/>
              </a:rPr>
              <a:t>(Charles Lyell)</a:t>
            </a:r>
            <a:br>
              <a:rPr lang="en-US" altLang="ko-KR" dirty="0">
                <a:latin typeface="에스코어 드림 6 Bold" panose="020B0703030302020204" pitchFamily="34" charset="-127"/>
                <a:ea typeface="에스코어 드림 6 Bold" panose="020B0703030302020204" pitchFamily="34" charset="-127"/>
              </a:rPr>
            </a:br>
            <a:r>
              <a:rPr dirty="0">
                <a:latin typeface="에스코어 드림 6 Bold" panose="020B0703030302020204" pitchFamily="34" charset="-127"/>
                <a:ea typeface="에스코어 드림 6 Bold" panose="020B0703030302020204" pitchFamily="34" charset="-127"/>
              </a:rPr>
              <a:t>(1797–1875)</a:t>
            </a:r>
          </a:p>
          <a:p>
            <a:pPr defTabSz="914400">
              <a:lnSpc>
                <a:spcPct val="125000"/>
              </a:lnSpc>
              <a:defRPr>
                <a:solidFill>
                  <a:srgbClr val="FEFCDD"/>
                </a:solidFill>
                <a:effectLst>
                  <a:outerShdw blurRad="38100" dist="38100" dir="2700000" rotWithShape="0">
                    <a:srgbClr val="000000">
                      <a:alpha val="43137"/>
                    </a:srgbClr>
                  </a:outerShdw>
                </a:effectLst>
                <a:uFill>
                  <a:solidFill>
                    <a:srgbClr val="FEFCDD"/>
                  </a:solidFill>
                </a:uFill>
              </a:defRPr>
            </a:pPr>
            <a:r>
              <a:rPr lang="ko-KR" altLang="en-US" dirty="0">
                <a:latin typeface="에스코어 드림 6 Bold" panose="020B0703030302020204" pitchFamily="34" charset="-127"/>
                <a:ea typeface="에스코어 드림 6 Bold" panose="020B0703030302020204" pitchFamily="34" charset="-127"/>
              </a:rPr>
              <a:t>변호사</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지질학자</a:t>
            </a:r>
            <a:endParaRPr dirty="0">
              <a:latin typeface="에스코어 드림 6 Bold" panose="020B0703030302020204" pitchFamily="34" charset="-127"/>
              <a:ea typeface="에스코어 드림 6 Bold" panose="020B0703030302020204" pitchFamily="34" charset="-127"/>
            </a:endParaRPr>
          </a:p>
        </p:txBody>
      </p:sp>
      <p:sp>
        <p:nvSpPr>
          <p:cNvPr id="1107" name="Principles of Geology…"/>
          <p:cNvSpPr txBox="1"/>
          <p:nvPr/>
        </p:nvSpPr>
        <p:spPr>
          <a:xfrm>
            <a:off x="1904019" y="8509000"/>
            <a:ext cx="9867901" cy="19697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cs typeface="DejaVu Sans Condensed Oblique"/>
                <a:sym typeface="DejaVu Sans Condensed Oblique"/>
              </a:rPr>
              <a:t>지질학의 원리 </a:t>
            </a:r>
            <a:endParaRPr lang="en-US" altLang="ko-KR" dirty="0">
              <a:latin typeface="에스코어 드림 6 Bold" panose="020B0703030302020204" pitchFamily="34" charset="-127"/>
              <a:ea typeface="에스코어 드림 6 Bold" panose="020B0703030302020204" pitchFamily="34" charset="-127"/>
              <a:cs typeface="DejaVu Sans Condensed Oblique"/>
              <a:sym typeface="DejaVu Sans Condensed Oblique"/>
            </a:endParaRPr>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(3 vol., 1830-33)</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Sand.jpg" descr="San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124" name="Early 19th Century Views of Earth History"/>
          <p:cNvSpPr txBox="1">
            <a:spLocks noGrp="1"/>
          </p:cNvSpPr>
          <p:nvPr>
            <p:ph type="body" sz="quarter" idx="1"/>
          </p:nvPr>
        </p:nvSpPr>
        <p:spPr>
          <a:xfrm>
            <a:off x="891944" y="1346204"/>
            <a:ext cx="22339301" cy="1320801"/>
          </a:xfrm>
          <a:prstGeom prst="rect">
            <a:avLst/>
          </a:prstGeom>
          <a:effectLst/>
        </p:spPr>
        <p:txBody>
          <a:bodyPr/>
          <a:lstStyle/>
          <a:p>
            <a:pPr algn="ctr">
              <a:buClr>
                <a:srgbClr val="FFFEEC"/>
              </a:buClr>
              <a:buFont typeface="GoudyTwenty"/>
              <a:defRPr sz="6400">
                <a:effectLst>
                  <a:outerShdw blurRad="38100" dist="38100" dir="2700000" rotWithShape="0">
                    <a:srgbClr val="000000">
                      <a:alpha val="43137"/>
                    </a:srgbClr>
                  </a:outerShdw>
                </a:effectLst>
              </a:defRPr>
            </a:pPr>
            <a:r>
              <a:rPr dirty="0">
                <a:latin typeface="에스코어 드림 6 Bold" panose="020B0703030302020204" pitchFamily="34" charset="-127"/>
                <a:ea typeface="에스코어 드림 6 Bold" panose="020B0703030302020204" pitchFamily="34" charset="-127"/>
                <a:cs typeface="+mn-cs"/>
                <a:sym typeface="GoudyTwenty"/>
              </a:rPr>
              <a:t>19</a:t>
            </a:r>
            <a:r>
              <a:rPr lang="en-US" baseline="30124" dirty="0">
                <a:latin typeface="에스코어 드림 6 Bold" panose="020B0703030302020204" pitchFamily="34" charset="-127"/>
                <a:ea typeface="에스코어 드림 6 Bold" panose="020B0703030302020204" pitchFamily="34" charset="-127"/>
                <a:cs typeface="+mn-cs"/>
                <a:sym typeface="GoudyTwenty"/>
              </a:rPr>
              <a:t> </a:t>
            </a:r>
            <a:r>
              <a:rPr lang="ko-KR" altLang="en-US" dirty="0">
                <a:latin typeface="에스코어 드림 6 Bold" panose="020B0703030302020204" pitchFamily="34" charset="-127"/>
                <a:ea typeface="에스코어 드림 6 Bold" panose="020B0703030302020204" pitchFamily="34" charset="-127"/>
                <a:cs typeface="+mn-cs"/>
                <a:sym typeface="GoudyTwenty"/>
              </a:rPr>
              <a:t>세기 초기 지구 역사에 관한 견해</a:t>
            </a:r>
            <a:endParaRPr dirty="0">
              <a:latin typeface="에스코어 드림 6 Bold" panose="020B0703030302020204" pitchFamily="34" charset="-127"/>
              <a:ea typeface="에스코어 드림 6 Bold" panose="020B0703030302020204" pitchFamily="34" charset="-127"/>
              <a:cs typeface="+mn-cs"/>
              <a:sym typeface="GoudyTwenty"/>
            </a:endParaRPr>
          </a:p>
        </p:txBody>
      </p:sp>
      <p:sp>
        <p:nvSpPr>
          <p:cNvPr id="1125" name="Catastrophist view (e.g., Cuvier, Smith)"/>
          <p:cNvSpPr txBox="1"/>
          <p:nvPr/>
        </p:nvSpPr>
        <p:spPr>
          <a:xfrm>
            <a:off x="2060423" y="2870200"/>
            <a:ext cx="20574001" cy="11079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lang="ko-KR" altLang="en-US" b="1" dirty="0" err="1">
                <a:latin typeface="에스코어 드림 6 Bold" panose="020B0703030302020204" pitchFamily="34" charset="-127"/>
                <a:ea typeface="에스코어 드림 6 Bold" panose="020B0703030302020204" pitchFamily="34" charset="-127"/>
              </a:rPr>
              <a:t>격변설자</a:t>
            </a:r>
            <a:r>
              <a:rPr b="1" dirty="0">
                <a:latin typeface="에스코어 드림 6 Bold" panose="020B0703030302020204" pitchFamily="34" charset="-127"/>
                <a:ea typeface="에스코어 드림 6 Bold" panose="020B0703030302020204" pitchFamily="34" charset="-127"/>
              </a:rPr>
              <a:t> </a:t>
            </a:r>
            <a:r>
              <a:rPr lang="ko-KR" altLang="en-US" b="1" dirty="0">
                <a:latin typeface="에스코어 드림 6 Bold" panose="020B0703030302020204" pitchFamily="34" charset="-127"/>
                <a:ea typeface="에스코어 드림 6 Bold" panose="020B0703030302020204" pitchFamily="34" charset="-127"/>
              </a:rPr>
              <a:t>견해</a:t>
            </a:r>
            <a:r>
              <a:rPr b="1"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예</a:t>
            </a:r>
            <a:r>
              <a:rPr lang="en-US" altLang="ko-KR" dirty="0">
                <a:latin typeface="에스코어 드림 6 Bold" panose="020B0703030302020204" pitchFamily="34" charset="-127"/>
                <a:ea typeface="에스코어 드림 6 Bold" panose="020B0703030302020204" pitchFamily="34" charset="-127"/>
              </a:rPr>
              <a:t>:</a:t>
            </a:r>
            <a:r>
              <a:rPr b="1" dirty="0">
                <a:latin typeface="에스코어 드림 6 Bold" panose="020B0703030302020204" pitchFamily="34" charset="-127"/>
                <a:ea typeface="에스코어 드림 6 Bold" panose="020B0703030302020204" pitchFamily="34" charset="-127"/>
              </a:rPr>
              <a:t> </a:t>
            </a:r>
            <a:r>
              <a:rPr lang="ko-KR" altLang="en-US" b="1" dirty="0" err="1">
                <a:latin typeface="에스코어 드림 6 Bold" panose="020B0703030302020204" pitchFamily="34" charset="-127"/>
                <a:ea typeface="에스코어 드림 6 Bold" panose="020B0703030302020204" pitchFamily="34" charset="-127"/>
              </a:rPr>
              <a:t>퀴비에</a:t>
            </a:r>
            <a:r>
              <a:rPr b="1" dirty="0">
                <a:latin typeface="에스코어 드림 6 Bold" panose="020B0703030302020204" pitchFamily="34" charset="-127"/>
                <a:ea typeface="에스코어 드림 6 Bold" panose="020B0703030302020204" pitchFamily="34" charset="-127"/>
              </a:rPr>
              <a:t>)</a:t>
            </a:r>
          </a:p>
        </p:txBody>
      </p:sp>
      <p:sp>
        <p:nvSpPr>
          <p:cNvPr id="1126" name="Biblical/Traditional view (Scriptural geologists)"/>
          <p:cNvSpPr txBox="1"/>
          <p:nvPr/>
        </p:nvSpPr>
        <p:spPr>
          <a:xfrm>
            <a:off x="1068386" y="10184854"/>
            <a:ext cx="22339301"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ko-KR" altLang="en-US" sz="7200" dirty="0">
                <a:latin typeface="에스코어 드림 6 Bold" panose="020B0703030302020204" pitchFamily="34" charset="-127"/>
                <a:ea typeface="에스코어 드림 6 Bold" panose="020B0703030302020204" pitchFamily="34" charset="-127"/>
                <a:sym typeface="DejaVu Sans Condensed"/>
              </a:rPr>
              <a:t>성경적</a:t>
            </a:r>
            <a:r>
              <a:rPr sz="7200" dirty="0">
                <a:latin typeface="에스코어 드림 6 Bold" panose="020B0703030302020204" pitchFamily="34" charset="-127"/>
                <a:ea typeface="에스코어 드림 6 Bold" panose="020B0703030302020204" pitchFamily="34" charset="-127"/>
                <a:sym typeface="DejaVu Sans Condensed"/>
              </a:rPr>
              <a:t>/</a:t>
            </a:r>
            <a:r>
              <a:rPr lang="ko-KR" altLang="en-US" sz="7200" dirty="0">
                <a:latin typeface="에스코어 드림 6 Bold" panose="020B0703030302020204" pitchFamily="34" charset="-127"/>
                <a:ea typeface="에스코어 드림 6 Bold" panose="020B0703030302020204" pitchFamily="34" charset="-127"/>
                <a:sym typeface="DejaVu Sans Condensed"/>
              </a:rPr>
              <a:t>정통적 견해</a:t>
            </a:r>
            <a:r>
              <a:rPr sz="7200" dirty="0">
                <a:latin typeface="에스코어 드림 6 Bold" panose="020B0703030302020204" pitchFamily="34" charset="-127"/>
                <a:ea typeface="에스코어 드림 6 Bold" panose="020B0703030302020204" pitchFamily="34" charset="-127"/>
                <a:sym typeface="DejaVu Sans Condensed"/>
              </a:rPr>
              <a:t> (</a:t>
            </a:r>
            <a:r>
              <a:rPr lang="ko-KR" altLang="en-US" sz="7200" dirty="0">
                <a:latin typeface="에스코어 드림 6 Bold" panose="020B0703030302020204" pitchFamily="34" charset="-127"/>
                <a:ea typeface="에스코어 드림 6 Bold" panose="020B0703030302020204" pitchFamily="34" charset="-127"/>
                <a:sym typeface="DejaVu Sans Condensed"/>
              </a:rPr>
              <a:t>성경에 입각한 지질학자</a:t>
            </a:r>
            <a:r>
              <a:rPr sz="7200" dirty="0">
                <a:latin typeface="에스코어 드림 6 Bold" panose="020B0703030302020204" pitchFamily="34" charset="-127"/>
                <a:ea typeface="에스코어 드림 6 Bold" panose="020B0703030302020204" pitchFamily="34" charset="-127"/>
                <a:sym typeface="DejaVu Sans Condensed"/>
              </a:rPr>
              <a:t>)</a:t>
            </a:r>
          </a:p>
        </p:txBody>
      </p:sp>
      <p:sp>
        <p:nvSpPr>
          <p:cNvPr id="1127" name="SCW"/>
          <p:cNvSpPr txBox="1"/>
          <p:nvPr/>
        </p:nvSpPr>
        <p:spPr>
          <a:xfrm>
            <a:off x="10471499" y="11355882"/>
            <a:ext cx="25400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SCW</a:t>
            </a:r>
          </a:p>
        </p:txBody>
      </p:sp>
      <p:grpSp>
        <p:nvGrpSpPr>
          <p:cNvPr id="1130" name="Group"/>
          <p:cNvGrpSpPr/>
          <p:nvPr/>
        </p:nvGrpSpPr>
        <p:grpSpPr>
          <a:xfrm>
            <a:off x="12963549" y="11355882"/>
            <a:ext cx="2010396" cy="1092607"/>
            <a:chOff x="0" y="0"/>
            <a:chExt cx="2010395" cy="1092606"/>
          </a:xfrm>
        </p:grpSpPr>
        <p:sp>
          <p:nvSpPr>
            <p:cNvPr id="1128"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29" name="F"/>
            <p:cNvSpPr txBox="1"/>
            <p:nvPr/>
          </p:nvSpPr>
          <p:spPr>
            <a:xfrm>
              <a:off x="1452549" y="0"/>
              <a:ext cx="55784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F</a:t>
              </a:r>
            </a:p>
          </p:txBody>
        </p:sp>
      </p:grpSp>
      <p:grpSp>
        <p:nvGrpSpPr>
          <p:cNvPr id="1133" name="Group"/>
          <p:cNvGrpSpPr/>
          <p:nvPr/>
        </p:nvGrpSpPr>
        <p:grpSpPr>
          <a:xfrm>
            <a:off x="14989382" y="11355882"/>
            <a:ext cx="5101526" cy="1092607"/>
            <a:chOff x="0" y="0"/>
            <a:chExt cx="5101525" cy="1092606"/>
          </a:xfrm>
        </p:grpSpPr>
        <p:sp>
          <p:nvSpPr>
            <p:cNvPr id="1131"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32" name="P"/>
            <p:cNvSpPr txBox="1"/>
            <p:nvPr/>
          </p:nvSpPr>
          <p:spPr>
            <a:xfrm>
              <a:off x="4463530" y="0"/>
              <a:ext cx="63799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P</a:t>
              </a:r>
            </a:p>
          </p:txBody>
        </p:sp>
      </p:grpSp>
      <p:sp>
        <p:nvSpPr>
          <p:cNvPr id="1134" name="(ca. 6000 years)"/>
          <p:cNvSpPr txBox="1"/>
          <p:nvPr/>
        </p:nvSpPr>
        <p:spPr>
          <a:xfrm>
            <a:off x="13854798" y="12122604"/>
            <a:ext cx="467115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에스코어 드림 6 Bold" panose="020B0703030302020204" pitchFamily="34" charset="-127"/>
                <a:ea typeface="에스코어 드림 6 Bold" panose="020B0703030302020204" pitchFamily="34" charset="-127"/>
                <a:sym typeface="DejaVu Sans Condensed"/>
              </a:rPr>
              <a:t>(</a:t>
            </a:r>
            <a:r>
              <a:rPr lang="ko-KR" altLang="en-US" sz="6600" b="0" dirty="0">
                <a:latin typeface="에스코어 드림 6 Bold" panose="020B0703030302020204" pitchFamily="34" charset="-127"/>
                <a:ea typeface="에스코어 드림 6 Bold" panose="020B0703030302020204" pitchFamily="34" charset="-127"/>
                <a:sym typeface="DejaVu Sans Condensed"/>
              </a:rPr>
              <a:t>약 </a:t>
            </a:r>
            <a:r>
              <a:rPr lang="en-US" altLang="ko-KR" sz="6600" b="0" dirty="0">
                <a:latin typeface="에스코어 드림 6 Bold" panose="020B0703030302020204" pitchFamily="34" charset="-127"/>
                <a:ea typeface="에스코어 드림 6 Bold" panose="020B0703030302020204" pitchFamily="34" charset="-127"/>
                <a:sym typeface="DejaVu Sans Condensed"/>
              </a:rPr>
              <a:t>6000</a:t>
            </a:r>
            <a:r>
              <a:rPr lang="ko-KR" altLang="en-US" sz="6600" b="0" dirty="0">
                <a:latin typeface="에스코어 드림 6 Bold" panose="020B0703030302020204" pitchFamily="34" charset="-127"/>
                <a:ea typeface="에스코어 드림 6 Bold" panose="020B0703030302020204" pitchFamily="34" charset="-127"/>
                <a:sym typeface="DejaVu Sans Condensed"/>
              </a:rPr>
              <a:t>년</a:t>
            </a:r>
            <a:r>
              <a:rPr sz="6600" b="0" dirty="0">
                <a:latin typeface="에스코어 드림 6 Bold" panose="020B0703030302020204" pitchFamily="34" charset="-127"/>
                <a:ea typeface="에스코어 드림 6 Bold" panose="020B0703030302020204" pitchFamily="34" charset="-127"/>
                <a:sym typeface="DejaVu Sans Condensed"/>
              </a:rPr>
              <a:t>)</a:t>
            </a:r>
          </a:p>
        </p:txBody>
      </p:sp>
      <p:sp>
        <p:nvSpPr>
          <p:cNvPr id="1135" name="SB"/>
          <p:cNvSpPr txBox="1"/>
          <p:nvPr/>
        </p:nvSpPr>
        <p:spPr>
          <a:xfrm>
            <a:off x="3553421" y="4042116"/>
            <a:ext cx="1187826"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에스코어 드림 6 Bold" panose="020B0703030302020204" pitchFamily="34" charset="-127"/>
                <a:ea typeface="에스코어 드림 6 Bold" panose="020B0703030302020204" pitchFamily="34" charset="-127"/>
                <a:sym typeface="DejaVu Sans Condensed"/>
              </a:rPr>
              <a:t>SB</a:t>
            </a:r>
          </a:p>
        </p:txBody>
      </p:sp>
      <p:grpSp>
        <p:nvGrpSpPr>
          <p:cNvPr id="1138" name="Group"/>
          <p:cNvGrpSpPr/>
          <p:nvPr/>
        </p:nvGrpSpPr>
        <p:grpSpPr>
          <a:xfrm>
            <a:off x="4818019" y="4042116"/>
            <a:ext cx="2188487" cy="1092607"/>
            <a:chOff x="0" y="0"/>
            <a:chExt cx="2188486" cy="1092606"/>
          </a:xfrm>
        </p:grpSpPr>
        <p:sp>
          <p:nvSpPr>
            <p:cNvPr id="1136"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37" name="C"/>
            <p:cNvSpPr txBox="1"/>
            <p:nvPr/>
          </p:nvSpPr>
          <p:spPr>
            <a:xfrm>
              <a:off x="1513621"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grpSp>
        <p:nvGrpSpPr>
          <p:cNvPr id="1141" name="Group"/>
          <p:cNvGrpSpPr/>
          <p:nvPr/>
        </p:nvGrpSpPr>
        <p:grpSpPr>
          <a:xfrm>
            <a:off x="7021154" y="4042116"/>
            <a:ext cx="2362890" cy="1092607"/>
            <a:chOff x="0" y="0"/>
            <a:chExt cx="2362889" cy="1092606"/>
          </a:xfrm>
        </p:grpSpPr>
        <p:sp>
          <p:nvSpPr>
            <p:cNvPr id="1139"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40" name="C"/>
            <p:cNvSpPr txBox="1"/>
            <p:nvPr/>
          </p:nvSpPr>
          <p:spPr>
            <a:xfrm>
              <a:off x="1688024"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grpSp>
        <p:nvGrpSpPr>
          <p:cNvPr id="1144" name="Group"/>
          <p:cNvGrpSpPr/>
          <p:nvPr/>
        </p:nvGrpSpPr>
        <p:grpSpPr>
          <a:xfrm>
            <a:off x="9397320" y="4042116"/>
            <a:ext cx="2934105" cy="1092607"/>
            <a:chOff x="0" y="0"/>
            <a:chExt cx="2934103" cy="1092606"/>
          </a:xfrm>
        </p:grpSpPr>
        <p:sp>
          <p:nvSpPr>
            <p:cNvPr id="1142"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43" name="C"/>
            <p:cNvSpPr txBox="1"/>
            <p:nvPr/>
          </p:nvSpPr>
          <p:spPr>
            <a:xfrm>
              <a:off x="2259238"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sp>
        <p:nvSpPr>
          <p:cNvPr id="1145" name="SB?"/>
          <p:cNvSpPr txBox="1"/>
          <p:nvPr/>
        </p:nvSpPr>
        <p:spPr>
          <a:xfrm>
            <a:off x="3513187" y="7610203"/>
            <a:ext cx="1679947"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SB?</a:t>
            </a:r>
          </a:p>
        </p:txBody>
      </p:sp>
      <p:sp>
        <p:nvSpPr>
          <p:cNvPr id="1146" name="Uniformitarian view (e.g., Hutton, Lyell)"/>
          <p:cNvSpPr txBox="1"/>
          <p:nvPr/>
        </p:nvSpPr>
        <p:spPr>
          <a:xfrm>
            <a:off x="2060423" y="6470687"/>
            <a:ext cx="20574001"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ko-KR" altLang="en-US" sz="7200" dirty="0">
                <a:latin typeface="에스코어 드림 6 Bold" panose="020B0703030302020204" pitchFamily="34" charset="-127"/>
                <a:ea typeface="에스코어 드림 6 Bold" panose="020B0703030302020204" pitchFamily="34" charset="-127"/>
                <a:sym typeface="DejaVu Sans Condensed"/>
              </a:rPr>
              <a:t>동일과정설</a:t>
            </a:r>
            <a:r>
              <a:rPr lang="ko-KR" altLang="en-US" dirty="0">
                <a:latin typeface="에스코어 드림 6 Bold" panose="020B0703030302020204" pitchFamily="34" charset="-127"/>
                <a:ea typeface="에스코어 드림 6 Bold" panose="020B0703030302020204" pitchFamily="34" charset="-127"/>
              </a:rPr>
              <a:t> </a:t>
            </a:r>
            <a:r>
              <a:rPr sz="7200" dirty="0">
                <a:latin typeface="에스코어 드림 6 Bold" panose="020B0703030302020204" pitchFamily="34" charset="-127"/>
                <a:ea typeface="에스코어 드림 6 Bold" panose="020B0703030302020204" pitchFamily="34" charset="-127"/>
                <a:sym typeface="DejaVu Sans Condensed"/>
              </a:rPr>
              <a:t>(</a:t>
            </a:r>
            <a:r>
              <a:rPr lang="ko-KR" altLang="en-US" sz="7200" dirty="0">
                <a:latin typeface="에스코어 드림 6 Bold" panose="020B0703030302020204" pitchFamily="34" charset="-127"/>
                <a:ea typeface="에스코어 드림 6 Bold" panose="020B0703030302020204" pitchFamily="34" charset="-127"/>
                <a:sym typeface="DejaVu Sans Condensed"/>
              </a:rPr>
              <a:t>예</a:t>
            </a:r>
            <a:r>
              <a:rPr lang="en-US" altLang="ko-KR" sz="7200" dirty="0">
                <a:latin typeface="에스코어 드림 6 Bold" panose="020B0703030302020204" pitchFamily="34" charset="-127"/>
                <a:ea typeface="에스코어 드림 6 Bold" panose="020B0703030302020204" pitchFamily="34" charset="-127"/>
                <a:sym typeface="DejaVu Sans Condensed"/>
              </a:rPr>
              <a:t>:</a:t>
            </a:r>
            <a:r>
              <a:rPr sz="7200" dirty="0">
                <a:latin typeface="에스코어 드림 6 Bold" panose="020B0703030302020204" pitchFamily="34" charset="-127"/>
                <a:ea typeface="에스코어 드림 6 Bold" panose="020B0703030302020204" pitchFamily="34" charset="-127"/>
                <a:sym typeface="DejaVu Sans Condensed"/>
              </a:rPr>
              <a:t> </a:t>
            </a:r>
            <a:r>
              <a:rPr lang="ko-KR" altLang="en-US" sz="7200" dirty="0" err="1">
                <a:latin typeface="에스코어 드림 6 Bold" panose="020B0703030302020204" pitchFamily="34" charset="-127"/>
                <a:ea typeface="에스코어 드림 6 Bold" panose="020B0703030302020204" pitchFamily="34" charset="-127"/>
                <a:sym typeface="DejaVu Sans Condensed"/>
              </a:rPr>
              <a:t>허턴</a:t>
            </a:r>
            <a:r>
              <a:rPr sz="7200" dirty="0">
                <a:latin typeface="에스코어 드림 6 Bold" panose="020B0703030302020204" pitchFamily="34" charset="-127"/>
                <a:ea typeface="에스코어 드림 6 Bold" panose="020B0703030302020204" pitchFamily="34" charset="-127"/>
                <a:sym typeface="DejaVu Sans Condensed"/>
              </a:rPr>
              <a:t>, </a:t>
            </a:r>
            <a:r>
              <a:rPr lang="ko-KR" altLang="en-US" sz="7200" dirty="0" err="1">
                <a:latin typeface="에스코어 드림 6 Bold" panose="020B0703030302020204" pitchFamily="34" charset="-127"/>
                <a:ea typeface="에스코어 드림 6 Bold" panose="020B0703030302020204" pitchFamily="34" charset="-127"/>
                <a:sym typeface="DejaVu Sans Condensed"/>
              </a:rPr>
              <a:t>라이엘</a:t>
            </a:r>
            <a:r>
              <a:rPr sz="7200" dirty="0">
                <a:latin typeface="에스코어 드림 6 Bold" panose="020B0703030302020204" pitchFamily="34" charset="-127"/>
                <a:ea typeface="에스코어 드림 6 Bold" panose="020B0703030302020204" pitchFamily="34" charset="-127"/>
                <a:sym typeface="DejaVu Sans Condensed"/>
              </a:rPr>
              <a:t>)</a:t>
            </a:r>
          </a:p>
        </p:txBody>
      </p:sp>
      <p:grpSp>
        <p:nvGrpSpPr>
          <p:cNvPr id="1149" name="Group"/>
          <p:cNvGrpSpPr/>
          <p:nvPr/>
        </p:nvGrpSpPr>
        <p:grpSpPr>
          <a:xfrm>
            <a:off x="5155734" y="7652408"/>
            <a:ext cx="14935252" cy="1092607"/>
            <a:chOff x="0" y="0"/>
            <a:chExt cx="14935250" cy="1092606"/>
          </a:xfrm>
        </p:grpSpPr>
        <p:sp>
          <p:nvSpPr>
            <p:cNvPr id="1147"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48" name="P"/>
            <p:cNvSpPr txBox="1"/>
            <p:nvPr/>
          </p:nvSpPr>
          <p:spPr>
            <a:xfrm>
              <a:off x="14297255" y="0"/>
              <a:ext cx="63799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P</a:t>
              </a:r>
            </a:p>
          </p:txBody>
        </p:sp>
      </p:grpSp>
      <p:sp>
        <p:nvSpPr>
          <p:cNvPr id="1150" name="(millions of years)"/>
          <p:cNvSpPr txBox="1"/>
          <p:nvPr/>
        </p:nvSpPr>
        <p:spPr>
          <a:xfrm>
            <a:off x="5155734" y="4864100"/>
            <a:ext cx="13824243"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에스코어 드림 6 Bold" panose="020B0703030302020204" pitchFamily="34" charset="-127"/>
                <a:ea typeface="에스코어 드림 6 Bold" panose="020B0703030302020204" pitchFamily="34" charset="-127"/>
                <a:sym typeface="DejaVu Sans Condensed"/>
              </a:rPr>
              <a:t>(</a:t>
            </a:r>
            <a:r>
              <a:rPr lang="ko-KR" altLang="en-US" sz="6600" b="0" dirty="0">
                <a:latin typeface="에스코어 드림 6 Bold" panose="020B0703030302020204" pitchFamily="34" charset="-127"/>
                <a:ea typeface="에스코어 드림 6 Bold" panose="020B0703030302020204" pitchFamily="34" charset="-127"/>
                <a:sym typeface="DejaVu Sans Condensed"/>
              </a:rPr>
              <a:t>수십억 년</a:t>
            </a:r>
            <a:r>
              <a:rPr sz="6600" b="0" dirty="0">
                <a:latin typeface="에스코어 드림 6 Bold" panose="020B0703030302020204" pitchFamily="34" charset="-127"/>
                <a:ea typeface="에스코어 드림 6 Bold" panose="020B0703030302020204" pitchFamily="34" charset="-127"/>
                <a:sym typeface="DejaVu Sans Condensed"/>
              </a:rPr>
              <a:t>)</a:t>
            </a:r>
          </a:p>
        </p:txBody>
      </p:sp>
      <p:grpSp>
        <p:nvGrpSpPr>
          <p:cNvPr id="1155" name="Group"/>
          <p:cNvGrpSpPr/>
          <p:nvPr/>
        </p:nvGrpSpPr>
        <p:grpSpPr>
          <a:xfrm>
            <a:off x="12337512" y="4038600"/>
            <a:ext cx="7753396" cy="1096123"/>
            <a:chOff x="0" y="0"/>
            <a:chExt cx="7753395" cy="1096122"/>
          </a:xfrm>
        </p:grpSpPr>
        <p:sp>
          <p:nvSpPr>
            <p:cNvPr id="1151"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52" name="C"/>
            <p:cNvSpPr txBox="1"/>
            <p:nvPr/>
          </p:nvSpPr>
          <p:spPr>
            <a:xfrm>
              <a:off x="2435091" y="3516"/>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sp>
          <p:nvSpPr>
            <p:cNvPr id="1153" name="P"/>
            <p:cNvSpPr txBox="1"/>
            <p:nvPr/>
          </p:nvSpPr>
          <p:spPr>
            <a:xfrm>
              <a:off x="7115400" y="0"/>
              <a:ext cx="63799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P</a:t>
              </a:r>
            </a:p>
          </p:txBody>
        </p:sp>
        <p:sp>
          <p:nvSpPr>
            <p:cNvPr id="1154"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grpSp>
      <p:sp>
        <p:nvSpPr>
          <p:cNvPr id="1156" name="(millions of years)"/>
          <p:cNvSpPr txBox="1"/>
          <p:nvPr/>
        </p:nvSpPr>
        <p:spPr>
          <a:xfrm>
            <a:off x="7315685" y="8178800"/>
            <a:ext cx="9905515"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에스코어 드림 6 Bold" panose="020B0703030302020204" pitchFamily="34" charset="-127"/>
                <a:ea typeface="에스코어 드림 6 Bold" panose="020B0703030302020204" pitchFamily="34" charset="-127"/>
                <a:sym typeface="DejaVu Sans Condensed"/>
              </a:rPr>
              <a:t>(</a:t>
            </a:r>
            <a:r>
              <a:rPr lang="ko-KR" altLang="en-US" sz="6600" b="0" dirty="0">
                <a:latin typeface="에스코어 드림 6 Bold" panose="020B0703030302020204" pitchFamily="34" charset="-127"/>
                <a:ea typeface="에스코어 드림 6 Bold" panose="020B0703030302020204" pitchFamily="34" charset="-127"/>
                <a:sym typeface="DejaVu Sans Condensed"/>
              </a:rPr>
              <a:t>수백만</a:t>
            </a:r>
            <a:r>
              <a:rPr lang="en-US" altLang="ko-KR" sz="6600" b="0" dirty="0">
                <a:latin typeface="에스코어 드림 6 Bold" panose="020B0703030302020204" pitchFamily="34" charset="-127"/>
                <a:ea typeface="에스코어 드림 6 Bold" panose="020B0703030302020204" pitchFamily="34" charset="-127"/>
                <a:sym typeface="DejaVu Sans Condensed"/>
              </a:rPr>
              <a:t>, </a:t>
            </a:r>
            <a:r>
              <a:rPr lang="ko-KR" altLang="en-US" sz="6600" b="0" dirty="0">
                <a:latin typeface="에스코어 드림 6 Bold" panose="020B0703030302020204" pitchFamily="34" charset="-127"/>
                <a:ea typeface="에스코어 드림 6 Bold" panose="020B0703030302020204" pitchFamily="34" charset="-127"/>
                <a:sym typeface="DejaVu Sans Condensed"/>
              </a:rPr>
              <a:t>수천만</a:t>
            </a:r>
            <a:r>
              <a:rPr lang="en-US" altLang="ko-KR" sz="6600" b="0" dirty="0">
                <a:latin typeface="에스코어 드림 6 Bold" panose="020B0703030302020204" pitchFamily="34" charset="-127"/>
                <a:ea typeface="에스코어 드림 6 Bold" panose="020B0703030302020204" pitchFamily="34" charset="-127"/>
                <a:sym typeface="DejaVu Sans Condensed"/>
              </a:rPr>
              <a:t>, </a:t>
            </a:r>
            <a:r>
              <a:rPr lang="ko-KR" altLang="en-US" sz="6600" b="0" dirty="0">
                <a:latin typeface="에스코어 드림 6 Bold" panose="020B0703030302020204" pitchFamily="34" charset="-127"/>
                <a:ea typeface="에스코어 드림 6 Bold" panose="020B0703030302020204" pitchFamily="34" charset="-127"/>
                <a:sym typeface="DejaVu Sans Condensed"/>
              </a:rPr>
              <a:t>수억 년</a:t>
            </a:r>
            <a:r>
              <a:rPr sz="6600" b="0" dirty="0">
                <a:latin typeface="에스코어 드림 6 Bold" panose="020B0703030302020204" pitchFamily="34" charset="-127"/>
                <a:ea typeface="에스코어 드림 6 Bold" panose="020B0703030302020204" pitchFamily="34" charset="-127"/>
                <a:sym typeface="DejaVu Sans Condensed"/>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125"/>
                                        </p:tgtEl>
                                        <p:attrNameLst>
                                          <p:attrName>style.visibility</p:attrName>
                                        </p:attrNameLst>
                                      </p:cBhvr>
                                      <p:to>
                                        <p:strVal val="visible"/>
                                      </p:to>
                                    </p:set>
                                    <p:animEffect transition="in" filter="dissolve">
                                      <p:cBhvr>
                                        <p:cTn id="7" dur="250"/>
                                        <p:tgtEl>
                                          <p:spTgt spid="1125"/>
                                        </p:tgtEl>
                                      </p:cBhvr>
                                    </p:animEffect>
                                  </p:childTnLst>
                                </p:cTn>
                              </p:par>
                            </p:childTnLst>
                          </p:cTn>
                        </p:par>
                        <p:par>
                          <p:cTn id="8" fill="hold">
                            <p:stCondLst>
                              <p:cond delay="250"/>
                            </p:stCondLst>
                            <p:childTnLst>
                              <p:par>
                                <p:cTn id="9" presetID="22" presetClass="entr" presetSubtype="8" fill="hold" grpId="0" nodeType="afterEffect">
                                  <p:stCondLst>
                                    <p:cond delay="0"/>
                                  </p:stCondLst>
                                  <p:iterate>
                                    <p:tmAbs val="0"/>
                                  </p:iterate>
                                  <p:childTnLst>
                                    <p:set>
                                      <p:cBhvr>
                                        <p:cTn id="10" fill="hold"/>
                                        <p:tgtEl>
                                          <p:spTgt spid="1135"/>
                                        </p:tgtEl>
                                        <p:attrNameLst>
                                          <p:attrName>style.visibility</p:attrName>
                                        </p:attrNameLst>
                                      </p:cBhvr>
                                      <p:to>
                                        <p:strVal val="visible"/>
                                      </p:to>
                                    </p:set>
                                    <p:animEffect transition="in" filter="wipe(left)">
                                      <p:cBhvr>
                                        <p:cTn id="11" dur="500"/>
                                        <p:tgtEl>
                                          <p:spTgt spid="11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p:tmAbs val="0"/>
                                  </p:iterate>
                                  <p:childTnLst>
                                    <p:set>
                                      <p:cBhvr>
                                        <p:cTn id="15" fill="hold"/>
                                        <p:tgtEl>
                                          <p:spTgt spid="1138"/>
                                        </p:tgtEl>
                                        <p:attrNameLst>
                                          <p:attrName>style.visibility</p:attrName>
                                        </p:attrNameLst>
                                      </p:cBhvr>
                                      <p:to>
                                        <p:strVal val="visible"/>
                                      </p:to>
                                    </p:set>
                                    <p:animEffect transition="in" filter="wipe(left)">
                                      <p:cBhvr>
                                        <p:cTn id="16" dur="250"/>
                                        <p:tgtEl>
                                          <p:spTgt spid="11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p:tmAbs val="0"/>
                                  </p:iterate>
                                  <p:childTnLst>
                                    <p:set>
                                      <p:cBhvr>
                                        <p:cTn id="20" fill="hold"/>
                                        <p:tgtEl>
                                          <p:spTgt spid="1141"/>
                                        </p:tgtEl>
                                        <p:attrNameLst>
                                          <p:attrName>style.visibility</p:attrName>
                                        </p:attrNameLst>
                                      </p:cBhvr>
                                      <p:to>
                                        <p:strVal val="visible"/>
                                      </p:to>
                                    </p:set>
                                    <p:animEffect transition="in" filter="wipe(left)">
                                      <p:cBhvr>
                                        <p:cTn id="21" dur="250"/>
                                        <p:tgtEl>
                                          <p:spTgt spid="11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p:tmAbs val="0"/>
                                  </p:iterate>
                                  <p:childTnLst>
                                    <p:set>
                                      <p:cBhvr>
                                        <p:cTn id="25" fill="hold"/>
                                        <p:tgtEl>
                                          <p:spTgt spid="1144"/>
                                        </p:tgtEl>
                                        <p:attrNameLst>
                                          <p:attrName>style.visibility</p:attrName>
                                        </p:attrNameLst>
                                      </p:cBhvr>
                                      <p:to>
                                        <p:strVal val="visible"/>
                                      </p:to>
                                    </p:set>
                                    <p:animEffect transition="in" filter="wipe(left)">
                                      <p:cBhvr>
                                        <p:cTn id="26" dur="250"/>
                                        <p:tgtEl>
                                          <p:spTgt spid="11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p:tmAbs val="0"/>
                                  </p:iterate>
                                  <p:childTnLst>
                                    <p:set>
                                      <p:cBhvr>
                                        <p:cTn id="30" fill="hold"/>
                                        <p:tgtEl>
                                          <p:spTgt spid="1155"/>
                                        </p:tgtEl>
                                        <p:attrNameLst>
                                          <p:attrName>style.visibility</p:attrName>
                                        </p:attrNameLst>
                                      </p:cBhvr>
                                      <p:to>
                                        <p:strVal val="visible"/>
                                      </p:to>
                                    </p:set>
                                    <p:animEffect transition="in" filter="wipe(left)">
                                      <p:cBhvr>
                                        <p:cTn id="31" dur="250"/>
                                        <p:tgtEl>
                                          <p:spTgt spid="1155"/>
                                        </p:tgtEl>
                                      </p:cBhvr>
                                    </p:animEffect>
                                  </p:childTnLst>
                                </p:cTn>
                              </p:par>
                            </p:childTnLst>
                          </p:cTn>
                        </p:par>
                        <p:par>
                          <p:cTn id="32" fill="hold">
                            <p:stCondLst>
                              <p:cond delay="250"/>
                            </p:stCondLst>
                            <p:childTnLst>
                              <p:par>
                                <p:cTn id="33" presetID="9" presetClass="entr" fill="hold" grpId="0" nodeType="afterEffect">
                                  <p:stCondLst>
                                    <p:cond delay="0"/>
                                  </p:stCondLst>
                                  <p:iterate>
                                    <p:tmAbs val="0"/>
                                  </p:iterate>
                                  <p:childTnLst>
                                    <p:set>
                                      <p:cBhvr>
                                        <p:cTn id="34" fill="hold"/>
                                        <p:tgtEl>
                                          <p:spTgt spid="1150"/>
                                        </p:tgtEl>
                                        <p:attrNameLst>
                                          <p:attrName>style.visibility</p:attrName>
                                        </p:attrNameLst>
                                      </p:cBhvr>
                                      <p:to>
                                        <p:strVal val="visible"/>
                                      </p:to>
                                    </p:set>
                                    <p:animEffect transition="in" filter="dissolve">
                                      <p:cBhvr>
                                        <p:cTn id="35" dur="250"/>
                                        <p:tgtEl>
                                          <p:spTgt spid="115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0" nodeType="clickEffect">
                                  <p:stCondLst>
                                    <p:cond delay="0"/>
                                  </p:stCondLst>
                                  <p:iterate>
                                    <p:tmAbs val="0"/>
                                  </p:iterate>
                                  <p:childTnLst>
                                    <p:set>
                                      <p:cBhvr>
                                        <p:cTn id="39" fill="hold"/>
                                        <p:tgtEl>
                                          <p:spTgt spid="1146"/>
                                        </p:tgtEl>
                                        <p:attrNameLst>
                                          <p:attrName>style.visibility</p:attrName>
                                        </p:attrNameLst>
                                      </p:cBhvr>
                                      <p:to>
                                        <p:strVal val="visible"/>
                                      </p:to>
                                    </p:set>
                                    <p:animEffect transition="in" filter="dissolve">
                                      <p:cBhvr>
                                        <p:cTn id="40" dur="250"/>
                                        <p:tgtEl>
                                          <p:spTgt spid="1146"/>
                                        </p:tgtEl>
                                      </p:cBhvr>
                                    </p:animEffect>
                                  </p:childTnLst>
                                </p:cTn>
                              </p:par>
                            </p:childTnLst>
                          </p:cTn>
                        </p:par>
                        <p:par>
                          <p:cTn id="41" fill="hold">
                            <p:stCondLst>
                              <p:cond delay="250"/>
                            </p:stCondLst>
                            <p:childTnLst>
                              <p:par>
                                <p:cTn id="42" presetID="22" presetClass="entr" presetSubtype="8" fill="hold" grpId="0" nodeType="afterEffect">
                                  <p:stCondLst>
                                    <p:cond delay="0"/>
                                  </p:stCondLst>
                                  <p:iterate>
                                    <p:tmAbs val="0"/>
                                  </p:iterate>
                                  <p:childTnLst>
                                    <p:set>
                                      <p:cBhvr>
                                        <p:cTn id="43" fill="hold"/>
                                        <p:tgtEl>
                                          <p:spTgt spid="1145"/>
                                        </p:tgtEl>
                                        <p:attrNameLst>
                                          <p:attrName>style.visibility</p:attrName>
                                        </p:attrNameLst>
                                      </p:cBhvr>
                                      <p:to>
                                        <p:strVal val="visible"/>
                                      </p:to>
                                    </p:set>
                                    <p:animEffect transition="in" filter="wipe(left)">
                                      <p:cBhvr>
                                        <p:cTn id="44" dur="250"/>
                                        <p:tgtEl>
                                          <p:spTgt spid="11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p:tmAbs val="0"/>
                                  </p:iterate>
                                  <p:childTnLst>
                                    <p:set>
                                      <p:cBhvr>
                                        <p:cTn id="48" fill="hold"/>
                                        <p:tgtEl>
                                          <p:spTgt spid="1149"/>
                                        </p:tgtEl>
                                        <p:attrNameLst>
                                          <p:attrName>style.visibility</p:attrName>
                                        </p:attrNameLst>
                                      </p:cBhvr>
                                      <p:to>
                                        <p:strVal val="visible"/>
                                      </p:to>
                                    </p:set>
                                    <p:animEffect transition="in" filter="wipe(left)">
                                      <p:cBhvr>
                                        <p:cTn id="49" dur="250"/>
                                        <p:tgtEl>
                                          <p:spTgt spid="1149"/>
                                        </p:tgtEl>
                                      </p:cBhvr>
                                    </p:animEffect>
                                  </p:childTnLst>
                                </p:cTn>
                              </p:par>
                            </p:childTnLst>
                          </p:cTn>
                        </p:par>
                        <p:par>
                          <p:cTn id="50" fill="hold">
                            <p:stCondLst>
                              <p:cond delay="250"/>
                            </p:stCondLst>
                            <p:childTnLst>
                              <p:par>
                                <p:cTn id="51" presetID="9" presetClass="entr" fill="hold" grpId="0" nodeType="afterEffect">
                                  <p:stCondLst>
                                    <p:cond delay="0"/>
                                  </p:stCondLst>
                                  <p:iterate>
                                    <p:tmAbs val="0"/>
                                  </p:iterate>
                                  <p:childTnLst>
                                    <p:set>
                                      <p:cBhvr>
                                        <p:cTn id="52" fill="hold"/>
                                        <p:tgtEl>
                                          <p:spTgt spid="1156"/>
                                        </p:tgtEl>
                                        <p:attrNameLst>
                                          <p:attrName>style.visibility</p:attrName>
                                        </p:attrNameLst>
                                      </p:cBhvr>
                                      <p:to>
                                        <p:strVal val="visible"/>
                                      </p:to>
                                    </p:set>
                                    <p:animEffect transition="in" filter="dissolve">
                                      <p:cBhvr>
                                        <p:cTn id="53" dur="250"/>
                                        <p:tgtEl>
                                          <p:spTgt spid="115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grpId="0" nodeType="clickEffect">
                                  <p:stCondLst>
                                    <p:cond delay="0"/>
                                  </p:stCondLst>
                                  <p:iterate>
                                    <p:tmAbs val="0"/>
                                  </p:iterate>
                                  <p:childTnLst>
                                    <p:set>
                                      <p:cBhvr>
                                        <p:cTn id="57" fill="hold"/>
                                        <p:tgtEl>
                                          <p:spTgt spid="1126"/>
                                        </p:tgtEl>
                                        <p:attrNameLst>
                                          <p:attrName>style.visibility</p:attrName>
                                        </p:attrNameLst>
                                      </p:cBhvr>
                                      <p:to>
                                        <p:strVal val="visible"/>
                                      </p:to>
                                    </p:set>
                                    <p:animEffect transition="in" filter="dissolve">
                                      <p:cBhvr>
                                        <p:cTn id="58" dur="250"/>
                                        <p:tgtEl>
                                          <p:spTgt spid="1126"/>
                                        </p:tgtEl>
                                      </p:cBhvr>
                                    </p:animEffect>
                                  </p:childTnLst>
                                </p:cTn>
                              </p:par>
                            </p:childTnLst>
                          </p:cTn>
                        </p:par>
                        <p:par>
                          <p:cTn id="59" fill="hold">
                            <p:stCondLst>
                              <p:cond delay="250"/>
                            </p:stCondLst>
                            <p:childTnLst>
                              <p:par>
                                <p:cTn id="60" presetID="22" presetClass="entr" presetSubtype="8" fill="hold" grpId="0" nodeType="afterEffect">
                                  <p:stCondLst>
                                    <p:cond delay="0"/>
                                  </p:stCondLst>
                                  <p:iterate>
                                    <p:tmAbs val="0"/>
                                  </p:iterate>
                                  <p:childTnLst>
                                    <p:set>
                                      <p:cBhvr>
                                        <p:cTn id="61" fill="hold"/>
                                        <p:tgtEl>
                                          <p:spTgt spid="1127"/>
                                        </p:tgtEl>
                                        <p:attrNameLst>
                                          <p:attrName>style.visibility</p:attrName>
                                        </p:attrNameLst>
                                      </p:cBhvr>
                                      <p:to>
                                        <p:strVal val="visible"/>
                                      </p:to>
                                    </p:set>
                                    <p:animEffect transition="in" filter="wipe(left)">
                                      <p:cBhvr>
                                        <p:cTn id="62" dur="250"/>
                                        <p:tgtEl>
                                          <p:spTgt spid="11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p:tmAbs val="0"/>
                                  </p:iterate>
                                  <p:childTnLst>
                                    <p:set>
                                      <p:cBhvr>
                                        <p:cTn id="66" fill="hold"/>
                                        <p:tgtEl>
                                          <p:spTgt spid="1130"/>
                                        </p:tgtEl>
                                        <p:attrNameLst>
                                          <p:attrName>style.visibility</p:attrName>
                                        </p:attrNameLst>
                                      </p:cBhvr>
                                      <p:to>
                                        <p:strVal val="visible"/>
                                      </p:to>
                                    </p:set>
                                    <p:animEffect transition="in" filter="wipe(left)">
                                      <p:cBhvr>
                                        <p:cTn id="67" dur="250"/>
                                        <p:tgtEl>
                                          <p:spTgt spid="11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p:tmAbs val="0"/>
                                  </p:iterate>
                                  <p:childTnLst>
                                    <p:set>
                                      <p:cBhvr>
                                        <p:cTn id="71" fill="hold"/>
                                        <p:tgtEl>
                                          <p:spTgt spid="1133"/>
                                        </p:tgtEl>
                                        <p:attrNameLst>
                                          <p:attrName>style.visibility</p:attrName>
                                        </p:attrNameLst>
                                      </p:cBhvr>
                                      <p:to>
                                        <p:strVal val="visible"/>
                                      </p:to>
                                    </p:set>
                                    <p:animEffect transition="in" filter="wipe(left)">
                                      <p:cBhvr>
                                        <p:cTn id="72" dur="250"/>
                                        <p:tgtEl>
                                          <p:spTgt spid="1133"/>
                                        </p:tgtEl>
                                      </p:cBhvr>
                                    </p:animEffect>
                                  </p:childTnLst>
                                </p:cTn>
                              </p:par>
                            </p:childTnLst>
                          </p:cTn>
                        </p:par>
                        <p:par>
                          <p:cTn id="73" fill="hold">
                            <p:stCondLst>
                              <p:cond delay="250"/>
                            </p:stCondLst>
                            <p:childTnLst>
                              <p:par>
                                <p:cTn id="74" presetID="9" presetClass="entr" fill="hold" grpId="0" nodeType="afterEffect">
                                  <p:stCondLst>
                                    <p:cond delay="0"/>
                                  </p:stCondLst>
                                  <p:iterate>
                                    <p:tmAbs val="0"/>
                                  </p:iterate>
                                  <p:childTnLst>
                                    <p:set>
                                      <p:cBhvr>
                                        <p:cTn id="75" fill="hold"/>
                                        <p:tgtEl>
                                          <p:spTgt spid="1134"/>
                                        </p:tgtEl>
                                        <p:attrNameLst>
                                          <p:attrName>style.visibility</p:attrName>
                                        </p:attrNameLst>
                                      </p:cBhvr>
                                      <p:to>
                                        <p:strVal val="visible"/>
                                      </p:to>
                                    </p:set>
                                    <p:animEffect transition="in" filter="dissolve">
                                      <p:cBhvr>
                                        <p:cTn id="76" dur="250"/>
                                        <p:tgtEl>
                                          <p:spTgt spid="1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 grpId="0" animBg="1" advAuto="0"/>
      <p:bldP spid="1126" grpId="0" animBg="1" advAuto="0"/>
      <p:bldP spid="1127" grpId="0" animBg="1" advAuto="0"/>
      <p:bldP spid="1130" grpId="0" animBg="1" advAuto="0"/>
      <p:bldP spid="1133" grpId="0" animBg="1" advAuto="0"/>
      <p:bldP spid="1134" grpId="0" animBg="1" advAuto="0"/>
      <p:bldP spid="1135" grpId="0" animBg="1" advAuto="0"/>
      <p:bldP spid="1138" grpId="0" animBg="1" advAuto="0"/>
      <p:bldP spid="1141" grpId="0" animBg="1" advAuto="0"/>
      <p:bldP spid="1144" grpId="0" animBg="1" advAuto="0"/>
      <p:bldP spid="1145" grpId="0" animBg="1" advAuto="0"/>
      <p:bldP spid="1146" grpId="0" animBg="1" advAuto="0"/>
      <p:bldP spid="1149" grpId="0" animBg="1" advAuto="0"/>
      <p:bldP spid="1150" grpId="0" animBg="1" advAuto="0"/>
      <p:bldP spid="1155" grpId="0" animBg="1" advAuto="0"/>
      <p:bldP spid="1156"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Thomas Chalmers (1780–1847)"/>
          <p:cNvSpPr txBox="1">
            <a:spLocks noGrp="1"/>
          </p:cNvSpPr>
          <p:nvPr>
            <p:ph type="title"/>
          </p:nvPr>
        </p:nvSpPr>
        <p:spPr>
          <a:xfrm>
            <a:off x="8917969" y="2006600"/>
            <a:ext cx="14507110" cy="2858008"/>
          </a:xfrm>
          <a:prstGeom prst="rect">
            <a:avLst/>
          </a:prstGeom>
        </p:spPr>
        <p:txBody>
          <a:bodyPr/>
          <a:lstStyle/>
          <a:p>
            <a:pPr defTabSz="914400">
              <a:lnSpc>
                <a:spcPct val="125000"/>
              </a:lnSpc>
              <a:defRPr>
                <a:solidFill>
                  <a:srgbClr val="FEFCDD"/>
                </a:solidFill>
                <a:effectLst>
                  <a:outerShdw blurRad="38100" dist="38100" dir="2700000" rotWithShape="0">
                    <a:srgbClr val="000000">
                      <a:alpha val="43137"/>
                    </a:srgbClr>
                  </a:outerShdw>
                </a:effectLst>
                <a:uFill>
                  <a:solidFill>
                    <a:srgbClr val="FEFCDD"/>
                  </a:solidFill>
                </a:uFill>
              </a:defRPr>
            </a:pPr>
            <a:r>
              <a:rPr lang="ko-KR" altLang="en-US" sz="8000" dirty="0">
                <a:latin typeface="에스코어 드림 6 Bold" panose="020B0703030302020204" pitchFamily="34" charset="-127"/>
                <a:ea typeface="에스코어 드림 6 Bold" panose="020B0703030302020204" pitchFamily="34" charset="-127"/>
                <a:cs typeface="+mn-cs"/>
                <a:sym typeface="GoudyTwenty"/>
              </a:rPr>
              <a:t>토마스 찰머스</a:t>
            </a:r>
            <a:r>
              <a:rPr lang="en-US" altLang="ko-KR" dirty="0">
                <a:latin typeface="에스코어 드림 6 Bold" panose="020B0703030302020204" pitchFamily="34" charset="-127"/>
                <a:ea typeface="에스코어 드림 6 Bold" panose="020B0703030302020204" pitchFamily="34" charset="-127"/>
                <a:cs typeface="+mn-cs"/>
                <a:sym typeface="GoudyTwenty"/>
              </a:rPr>
              <a:t>(Thomas Chalmers)</a:t>
            </a:r>
            <a:br>
              <a:rPr lang="en-US" sz="8500" dirty="0">
                <a:latin typeface="에스코어 드림 6 Bold" panose="020B0703030302020204" pitchFamily="34" charset="-127"/>
                <a:ea typeface="에스코어 드림 6 Bold" panose="020B0703030302020204" pitchFamily="34" charset="-127"/>
                <a:cs typeface="+mn-cs"/>
                <a:sym typeface="GoudyTwenty"/>
              </a:rPr>
            </a:br>
            <a:r>
              <a:rPr dirty="0">
                <a:latin typeface="에스코어 드림 6 Bold" panose="020B0703030302020204" pitchFamily="34" charset="-127"/>
                <a:ea typeface="에스코어 드림 6 Bold" panose="020B0703030302020204" pitchFamily="34" charset="-127"/>
              </a:rPr>
              <a:t>(1780–1847)</a:t>
            </a:r>
          </a:p>
        </p:txBody>
      </p:sp>
      <p:sp>
        <p:nvSpPr>
          <p:cNvPr id="1108" name="gap theory"/>
          <p:cNvSpPr txBox="1"/>
          <p:nvPr/>
        </p:nvSpPr>
        <p:spPr>
          <a:xfrm>
            <a:off x="9047811" y="7621516"/>
            <a:ext cx="9867901" cy="13849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914400">
              <a:buClr>
                <a:srgbClr val="F5F5F5"/>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ko-KR" altLang="en-US" b="0" dirty="0">
                <a:latin typeface="에스코어 드림 6 Bold" panose="020B0703030302020204" pitchFamily="34" charset="-127"/>
                <a:ea typeface="에스코어 드림 6 Bold" panose="020B0703030302020204" pitchFamily="34" charset="-127"/>
              </a:rPr>
              <a:t>간격 이론</a:t>
            </a:r>
            <a:endParaRPr b="0" dirty="0">
              <a:latin typeface="에스코어 드림 6 Bold" panose="020B0703030302020204" pitchFamily="34" charset="-127"/>
              <a:ea typeface="에스코어 드림 6 Bold" panose="020B0703030302020204" pitchFamily="34" charset="-127"/>
            </a:endParaRPr>
          </a:p>
        </p:txBody>
      </p:sp>
      <p:sp>
        <p:nvSpPr>
          <p:cNvPr id="1112" name="Presbyterian Minister…"/>
          <p:cNvSpPr txBox="1"/>
          <p:nvPr/>
        </p:nvSpPr>
        <p:spPr>
          <a:xfrm>
            <a:off x="8917969" y="5557105"/>
            <a:ext cx="15055362" cy="1371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914400">
              <a:lnSpc>
                <a:spcPct val="125000"/>
              </a:lnSpc>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장로교 목사 </a:t>
            </a:r>
            <a:r>
              <a:rPr dirty="0">
                <a:latin typeface="에스코어 드림 6 Bold" panose="020B0703030302020204" pitchFamily="34" charset="-127"/>
                <a:ea typeface="에스코어 드림 6 Bold" panose="020B0703030302020204" pitchFamily="34" charset="-127"/>
              </a:rPr>
              <a:t>&amp; </a:t>
            </a:r>
            <a:r>
              <a:rPr lang="ko-KR" altLang="en-US" dirty="0">
                <a:latin typeface="에스코어 드림 6 Bold" panose="020B0703030302020204" pitchFamily="34" charset="-127"/>
                <a:ea typeface="에스코어 드림 6 Bold" panose="020B0703030302020204" pitchFamily="34" charset="-127"/>
              </a:rPr>
              <a:t>자연주의자</a:t>
            </a:r>
            <a:endParaRPr dirty="0">
              <a:latin typeface="에스코어 드림 6 Bold" panose="020B0703030302020204" pitchFamily="34" charset="-127"/>
              <a:ea typeface="에스코어 드림 6 Bold" panose="020B0703030302020204" pitchFamily="34" charset="-127"/>
            </a:endParaRPr>
          </a:p>
        </p:txBody>
      </p:sp>
      <p:pic>
        <p:nvPicPr>
          <p:cNvPr id="2" name="Picture 1">
            <a:extLst>
              <a:ext uri="{FF2B5EF4-FFF2-40B4-BE49-F238E27FC236}">
                <a16:creationId xmlns:a16="http://schemas.microsoft.com/office/drawing/2014/main" id="{274314F1-F985-5541-B7E3-18B52AE6BBCB}"/>
              </a:ext>
            </a:extLst>
          </p:cNvPr>
          <p:cNvPicPr>
            <a:picLocks noChangeAspect="1"/>
          </p:cNvPicPr>
          <p:nvPr/>
        </p:nvPicPr>
        <p:blipFill>
          <a:blip r:embed="rId3"/>
          <a:stretch>
            <a:fillRect/>
          </a:stretch>
        </p:blipFill>
        <p:spPr>
          <a:xfrm>
            <a:off x="1475751" y="-797063"/>
            <a:ext cx="6553200" cy="13589000"/>
          </a:xfrm>
          <a:prstGeom prst="rect">
            <a:avLst/>
          </a:prstGeom>
        </p:spPr>
      </p:pic>
    </p:spTree>
    <p:extLst>
      <p:ext uri="{BB962C8B-B14F-4D97-AF65-F5344CB8AC3E}">
        <p14:creationId xmlns:p14="http://schemas.microsoft.com/office/powerpoint/2010/main" val="6722432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08"/>
                                        </p:tgtEl>
                                        <p:attrNameLst>
                                          <p:attrName>style.visibility</p:attrName>
                                        </p:attrNameLst>
                                      </p:cBhvr>
                                      <p:to>
                                        <p:strVal val="visible"/>
                                      </p:to>
                                    </p:set>
                                    <p:animEffect transition="in" filter="wipe(left)">
                                      <p:cBhvr>
                                        <p:cTn id="7" dur="5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George Stanley Faber…"/>
          <p:cNvSpPr txBox="1">
            <a:spLocks noGrp="1"/>
          </p:cNvSpPr>
          <p:nvPr>
            <p:ph type="body" sz="quarter" idx="1"/>
          </p:nvPr>
        </p:nvSpPr>
        <p:spPr>
          <a:xfrm>
            <a:off x="170480" y="2972306"/>
            <a:ext cx="20840531" cy="4539411"/>
          </a:xfrm>
          <a:prstGeom prst="rect">
            <a:avLst/>
          </a:prstGeom>
          <a:ln w="9525">
            <a:round/>
          </a:ln>
        </p:spPr>
        <p:txBody>
          <a:bodyPr/>
          <a:lstStyle/>
          <a:p>
            <a:pPr algn="ctr" defTabSz="914400">
              <a:lnSpc>
                <a:spcPct val="90000"/>
              </a:lnSpc>
              <a:buClr>
                <a:srgbClr val="F5F5F5"/>
              </a:buClr>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ko-KR" altLang="en-US" sz="8000" dirty="0">
                <a:latin typeface="에스코어 드림 6 Bold" panose="020B0703030302020204" pitchFamily="34" charset="-127"/>
                <a:ea typeface="에스코어 드림 6 Bold" panose="020B0703030302020204" pitchFamily="34" charset="-127"/>
              </a:rPr>
              <a:t>조지 </a:t>
            </a:r>
            <a:r>
              <a:rPr lang="ko-KR" altLang="en-US" sz="8000" dirty="0" err="1">
                <a:latin typeface="에스코어 드림 6 Bold" panose="020B0703030302020204" pitchFamily="34" charset="-127"/>
                <a:ea typeface="에스코어 드림 6 Bold" panose="020B0703030302020204" pitchFamily="34" charset="-127"/>
              </a:rPr>
              <a:t>스탠리</a:t>
            </a:r>
            <a:r>
              <a:rPr lang="ko-KR" altLang="en-US" sz="8000" dirty="0">
                <a:latin typeface="에스코어 드림 6 Bold" panose="020B0703030302020204" pitchFamily="34" charset="-127"/>
                <a:ea typeface="에스코어 드림 6 Bold" panose="020B0703030302020204" pitchFamily="34" charset="-127"/>
              </a:rPr>
              <a:t> 페이버</a:t>
            </a:r>
            <a:r>
              <a:rPr lang="en-US" altLang="ko-KR" sz="7200" dirty="0">
                <a:latin typeface="에스코어 드림 6 Bold" panose="020B0703030302020204" pitchFamily="34" charset="-127"/>
                <a:ea typeface="에스코어 드림 6 Bold" panose="020B0703030302020204" pitchFamily="34" charset="-127"/>
              </a:rPr>
              <a:t>(George Stanley Faber)</a:t>
            </a:r>
            <a:endParaRPr sz="7200" dirty="0">
              <a:latin typeface="에스코어 드림 6 Bold" panose="020B0703030302020204" pitchFamily="34" charset="-127"/>
              <a:ea typeface="에스코어 드림 6 Bold" panose="020B0703030302020204" pitchFamily="34" charset="-127"/>
            </a:endParaRPr>
          </a:p>
          <a:p>
            <a:pPr algn="ctr" defTabSz="914400">
              <a:lnSpc>
                <a:spcPct val="90000"/>
              </a:lnSpc>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rPr dirty="0">
                <a:latin typeface="에스코어 드림 6 Bold" panose="020B0703030302020204" pitchFamily="34" charset="-127"/>
                <a:ea typeface="에스코어 드림 6 Bold" panose="020B0703030302020204" pitchFamily="34" charset="-127"/>
              </a:rPr>
              <a:t>(1773–1854)</a:t>
            </a:r>
          </a:p>
        </p:txBody>
      </p:sp>
      <p:sp>
        <p:nvSpPr>
          <p:cNvPr id="1170" name="day-age theory"/>
          <p:cNvSpPr txBox="1"/>
          <p:nvPr/>
        </p:nvSpPr>
        <p:spPr>
          <a:xfrm>
            <a:off x="4682163" y="8731746"/>
            <a:ext cx="11817164" cy="13849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ko-KR" altLang="en-US" dirty="0">
                <a:latin typeface="에스코어 드림 6 Bold" panose="020B0703030302020204" pitchFamily="34" charset="-127"/>
                <a:ea typeface="에스코어 드림 6 Bold" panose="020B0703030302020204" pitchFamily="34" charset="-127"/>
              </a:rPr>
              <a:t>날</a:t>
            </a:r>
            <a:r>
              <a:rPr lang="en-US" altLang="ko-K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시대 이론</a:t>
            </a:r>
            <a:endParaRPr dirty="0">
              <a:latin typeface="에스코어 드림 6 Bold" panose="020B0703030302020204" pitchFamily="34" charset="-127"/>
              <a:ea typeface="에스코어 드림 6 Bold" panose="020B0703030302020204" pitchFamily="34" charset="-127"/>
            </a:endParaRPr>
          </a:p>
        </p:txBody>
      </p:sp>
      <p:sp>
        <p:nvSpPr>
          <p:cNvPr id="1171" name="Anglican Theologian"/>
          <p:cNvSpPr txBox="1"/>
          <p:nvPr/>
        </p:nvSpPr>
        <p:spPr>
          <a:xfrm>
            <a:off x="7744613" y="6906423"/>
            <a:ext cx="5692264"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0"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성공회 신학자</a:t>
            </a:r>
            <a:endParaRPr dirty="0">
              <a:latin typeface="에스코어 드림 6 Bold" panose="020B0703030302020204" pitchFamily="34" charset="-127"/>
              <a:ea typeface="에스코어 드림 6 Bold" panose="020B0703030302020204" pitchFamily="34" charset="-127"/>
            </a:endParaRPr>
          </a:p>
        </p:txBody>
      </p:sp>
      <p:grpSp>
        <p:nvGrpSpPr>
          <p:cNvPr id="1174" name="Faber, George Stanley 1773-1854.jpg"/>
          <p:cNvGrpSpPr/>
          <p:nvPr/>
        </p:nvGrpSpPr>
        <p:grpSpPr>
          <a:xfrm>
            <a:off x="15519260" y="4681031"/>
            <a:ext cx="6580673" cy="8101430"/>
            <a:chOff x="0" y="0"/>
            <a:chExt cx="6580672" cy="8101428"/>
          </a:xfrm>
        </p:grpSpPr>
        <p:pic>
          <p:nvPicPr>
            <p:cNvPr id="1173" name="Faber, George Stanley 1773-1854.jpg" descr="Faber, George Stanley 1773-1854.jpg"/>
            <p:cNvPicPr>
              <a:picLocks noChangeAspect="1"/>
            </p:cNvPicPr>
            <p:nvPr/>
          </p:nvPicPr>
          <p:blipFill>
            <a:blip r:embed="rId3"/>
            <a:stretch>
              <a:fillRect/>
            </a:stretch>
          </p:blipFill>
          <p:spPr>
            <a:xfrm>
              <a:off x="317500" y="304800"/>
              <a:ext cx="5958373" cy="7479129"/>
            </a:xfrm>
            <a:prstGeom prst="rect">
              <a:avLst/>
            </a:prstGeom>
            <a:ln>
              <a:noFill/>
            </a:ln>
            <a:effectLst/>
          </p:spPr>
        </p:pic>
        <p:pic>
          <p:nvPicPr>
            <p:cNvPr id="1172" name="Faber, George Stanley 1773-1854.jpg" descr="Faber, George Stanley 1773-1854.jpg"/>
            <p:cNvPicPr>
              <a:picLocks/>
            </p:cNvPicPr>
            <p:nvPr/>
          </p:nvPicPr>
          <p:blipFill>
            <a:blip r:embed="rId4"/>
            <a:stretch>
              <a:fillRect/>
            </a:stretch>
          </p:blipFill>
          <p:spPr>
            <a:xfrm>
              <a:off x="-1" y="0"/>
              <a:ext cx="6580674" cy="8101429"/>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70"/>
                                        </p:tgtEl>
                                        <p:attrNameLst>
                                          <p:attrName>style.visibility</p:attrName>
                                        </p:attrNameLst>
                                      </p:cBhvr>
                                      <p:to>
                                        <p:strVal val="visible"/>
                                      </p:to>
                                    </p:set>
                                    <p:animEffect transition="in" filter="wipe(left)">
                                      <p:cBhvr>
                                        <p:cTn id="7" dur="500"/>
                                        <p:tgtEl>
                                          <p:spTgt spid="1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 name="Geologic TimescaleBlueBackground.jpg" descr="Geologic TimescaleBlueBackground.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919" name="background!.png" descr="background!.png"/>
          <p:cNvPicPr>
            <a:picLocks noChangeAspect="1"/>
          </p:cNvPicPr>
          <p:nvPr/>
        </p:nvPicPr>
        <p:blipFill>
          <a:blip r:embed="rId4"/>
          <a:stretch>
            <a:fillRect/>
          </a:stretch>
        </p:blipFill>
        <p:spPr>
          <a:xfrm>
            <a:off x="0" y="0"/>
            <a:ext cx="24384001" cy="13716001"/>
          </a:xfrm>
          <a:prstGeom prst="rect">
            <a:avLst/>
          </a:prstGeom>
          <a:ln w="12700">
            <a:miter lim="400000"/>
          </a:ln>
        </p:spPr>
      </p:pic>
      <p:sp>
        <p:nvSpPr>
          <p:cNvPr id="920" name="ERA"/>
          <p:cNvSpPr txBox="1"/>
          <p:nvPr/>
        </p:nvSpPr>
        <p:spPr>
          <a:xfrm>
            <a:off x="1698203" y="1359339"/>
            <a:ext cx="743794"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ko-KR" altLang="en-US" dirty="0">
                <a:latin typeface="에스코어 드림 6 Bold" panose="020B0703030302020204" pitchFamily="34" charset="-127"/>
                <a:ea typeface="에스코어 드림 6 Bold" panose="020B0703030302020204" pitchFamily="34" charset="-127"/>
              </a:rPr>
              <a:t>대</a:t>
            </a:r>
            <a:endParaRPr dirty="0">
              <a:latin typeface="에스코어 드림 6 Bold" panose="020B0703030302020204" pitchFamily="34" charset="-127"/>
              <a:ea typeface="에스코어 드림 6 Bold" panose="020B0703030302020204" pitchFamily="34" charset="-127"/>
            </a:endParaRPr>
          </a:p>
        </p:txBody>
      </p:sp>
      <p:sp>
        <p:nvSpPr>
          <p:cNvPr id="921" name="CENOZOIC…"/>
          <p:cNvSpPr txBox="1"/>
          <p:nvPr/>
        </p:nvSpPr>
        <p:spPr>
          <a:xfrm>
            <a:off x="1102158" y="2215307"/>
            <a:ext cx="2154436"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rPr lang="ko-KR" altLang="en-US" sz="5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rPr>
              <a:t>신생대</a:t>
            </a:r>
            <a:endParaRPr sz="5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endParaRPr>
          </a:p>
          <a:p>
            <a:pPr>
              <a:defRPr sz="4000">
                <a:solidFill>
                  <a:srgbClr val="FFFFFF"/>
                </a:solidFill>
                <a:latin typeface="Helvetica Light"/>
                <a:ea typeface="Helvetica Light"/>
                <a:cs typeface="Helvetica Light"/>
                <a:sym typeface="Helvetica Light"/>
              </a:defRPr>
            </a:pPr>
            <a:r>
              <a:rPr lang="ko-KR" altLang="en-US" sz="4000" dirty="0" err="1">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rPr>
              <a:t>최근생물</a:t>
            </a:r>
            <a:endParaRPr sz="4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endParaRPr>
          </a:p>
        </p:txBody>
      </p:sp>
      <p:sp>
        <p:nvSpPr>
          <p:cNvPr id="922" name="MESOZOIC…"/>
          <p:cNvSpPr txBox="1"/>
          <p:nvPr/>
        </p:nvSpPr>
        <p:spPr>
          <a:xfrm>
            <a:off x="1089458" y="4450940"/>
            <a:ext cx="2154436"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rPr lang="ko-KR" altLang="en-US" sz="5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rPr>
              <a:t>중생대</a:t>
            </a:r>
            <a:endParaRPr sz="5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endParaRPr>
          </a:p>
          <a:p>
            <a:pPr>
              <a:defRPr sz="4000">
                <a:solidFill>
                  <a:srgbClr val="FFFFFF"/>
                </a:solidFill>
                <a:latin typeface="Helvetica Light"/>
                <a:ea typeface="Helvetica Light"/>
                <a:cs typeface="Helvetica Light"/>
                <a:sym typeface="Helvetica Light"/>
              </a:defRPr>
            </a:pPr>
            <a:r>
              <a:rPr lang="ko-KR" altLang="en-US" sz="4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rPr>
              <a:t>중간생물</a:t>
            </a:r>
            <a:endParaRPr sz="4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endParaRPr>
          </a:p>
        </p:txBody>
      </p:sp>
      <p:sp>
        <p:nvSpPr>
          <p:cNvPr id="923" name="PALEOZOIC…"/>
          <p:cNvSpPr txBox="1"/>
          <p:nvPr/>
        </p:nvSpPr>
        <p:spPr>
          <a:xfrm>
            <a:off x="1178358" y="10856702"/>
            <a:ext cx="2154436"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rPr lang="ko-KR" altLang="en-US" sz="5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rPr>
              <a:t>고생대</a:t>
            </a:r>
            <a:endParaRPr sz="5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endParaRPr>
          </a:p>
          <a:p>
            <a:pPr>
              <a:defRPr sz="4000">
                <a:solidFill>
                  <a:srgbClr val="FFFFFF"/>
                </a:solidFill>
                <a:latin typeface="Helvetica Light"/>
                <a:ea typeface="Helvetica Light"/>
                <a:cs typeface="Helvetica Light"/>
                <a:sym typeface="Helvetica Light"/>
              </a:defRPr>
            </a:pPr>
            <a:r>
              <a:rPr lang="ko-KR" altLang="en-US" sz="4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rPr>
              <a:t>고대생물</a:t>
            </a:r>
            <a:endParaRPr sz="4000" dirty="0">
              <a:solidFill>
                <a:srgbClr val="FFFFFF"/>
              </a:solidFill>
              <a:latin typeface="에스코어 드림 6 Bold" panose="020B0703030302020204" pitchFamily="34" charset="-127"/>
              <a:ea typeface="에스코어 드림 6 Bold" panose="020B0703030302020204" pitchFamily="34" charset="-127"/>
              <a:cs typeface="Helvetica Light"/>
              <a:sym typeface="Helvetica Light"/>
            </a:endParaRPr>
          </a:p>
        </p:txBody>
      </p:sp>
      <p:sp>
        <p:nvSpPr>
          <p:cNvPr id="924" name="PERIOD"/>
          <p:cNvSpPr txBox="1"/>
          <p:nvPr/>
        </p:nvSpPr>
        <p:spPr>
          <a:xfrm>
            <a:off x="6086516" y="1468987"/>
            <a:ext cx="743794"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ko-KR" altLang="en-US" dirty="0">
                <a:latin typeface="에스코어 드림 6 Bold" panose="020B0703030302020204" pitchFamily="34" charset="-127"/>
                <a:ea typeface="에스코어 드림 6 Bold" panose="020B0703030302020204" pitchFamily="34" charset="-127"/>
              </a:rPr>
              <a:t>기</a:t>
            </a:r>
            <a:endParaRPr dirty="0">
              <a:latin typeface="에스코어 드림 6 Bold" panose="020B0703030302020204" pitchFamily="34" charset="-127"/>
              <a:ea typeface="에스코어 드림 6 Bold" panose="020B0703030302020204" pitchFamily="34" charset="-127"/>
            </a:endParaRPr>
          </a:p>
        </p:txBody>
      </p:sp>
      <p:sp>
        <p:nvSpPr>
          <p:cNvPr id="925" name="EPOCH"/>
          <p:cNvSpPr txBox="1"/>
          <p:nvPr/>
        </p:nvSpPr>
        <p:spPr>
          <a:xfrm>
            <a:off x="13265593" y="1468987"/>
            <a:ext cx="743794"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ko-KR" altLang="en-US" dirty="0">
                <a:latin typeface="에스코어 드림 6 Bold" panose="020B0703030302020204" pitchFamily="34" charset="-127"/>
                <a:ea typeface="에스코어 드림 6 Bold" panose="020B0703030302020204" pitchFamily="34" charset="-127"/>
              </a:rPr>
              <a:t>세</a:t>
            </a:r>
            <a:endParaRPr dirty="0">
              <a:latin typeface="에스코어 드림 6 Bold" panose="020B0703030302020204" pitchFamily="34" charset="-127"/>
              <a:ea typeface="에스코어 드림 6 Bold" panose="020B0703030302020204" pitchFamily="34" charset="-127"/>
            </a:endParaRPr>
          </a:p>
        </p:txBody>
      </p:sp>
      <p:sp>
        <p:nvSpPr>
          <p:cNvPr id="926" name="SUCCESSION OF LIFE"/>
          <p:cNvSpPr txBox="1"/>
          <p:nvPr/>
        </p:nvSpPr>
        <p:spPr>
          <a:xfrm>
            <a:off x="16259566" y="1328935"/>
            <a:ext cx="4106895"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ko-KR" altLang="en-US" dirty="0">
                <a:latin typeface="에스코어 드림 6 Bold" panose="020B0703030302020204" pitchFamily="34" charset="-127"/>
                <a:ea typeface="에스코어 드림 6 Bold" panose="020B0703030302020204" pitchFamily="34" charset="-127"/>
              </a:rPr>
              <a:t>생물계의 변화</a:t>
            </a:r>
            <a:endParaRPr dirty="0">
              <a:latin typeface="에스코어 드림 6 Bold" panose="020B0703030302020204" pitchFamily="34" charset="-127"/>
              <a:ea typeface="에스코어 드림 6 Bold" panose="020B0703030302020204" pitchFamily="34" charset="-127"/>
            </a:endParaRPr>
          </a:p>
        </p:txBody>
      </p:sp>
      <p:sp>
        <p:nvSpPr>
          <p:cNvPr id="927" name="QUATERNARY"/>
          <p:cNvSpPr txBox="1"/>
          <p:nvPr/>
        </p:nvSpPr>
        <p:spPr>
          <a:xfrm>
            <a:off x="4874763" y="2460432"/>
            <a:ext cx="1513236"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제 </a:t>
            </a:r>
            <a:r>
              <a:rPr lang="en-US" altLang="ko-KR" dirty="0">
                <a:latin typeface="에스코어 드림 6 Bold" panose="020B0703030302020204" pitchFamily="34" charset="-127"/>
                <a:ea typeface="에스코어 드림 6 Bold" panose="020B0703030302020204" pitchFamily="34" charset="-127"/>
              </a:rPr>
              <a:t>4</a:t>
            </a:r>
            <a:r>
              <a:rPr lang="ko-KR" altLang="en-US" dirty="0">
                <a:latin typeface="에스코어 드림 6 Bold" panose="020B0703030302020204" pitchFamily="34" charset="-127"/>
                <a:ea typeface="에스코어 드림 6 Bold" panose="020B0703030302020204" pitchFamily="34" charset="-127"/>
              </a:rPr>
              <a:t>기</a:t>
            </a:r>
            <a:endParaRPr dirty="0">
              <a:latin typeface="에스코어 드림 6 Bold" panose="020B0703030302020204" pitchFamily="34" charset="-127"/>
              <a:ea typeface="에스코어 드림 6 Bold" panose="020B0703030302020204" pitchFamily="34" charset="-127"/>
            </a:endParaRPr>
          </a:p>
        </p:txBody>
      </p:sp>
      <p:sp>
        <p:nvSpPr>
          <p:cNvPr id="928" name="TERTIARY"/>
          <p:cNvSpPr txBox="1"/>
          <p:nvPr/>
        </p:nvSpPr>
        <p:spPr>
          <a:xfrm>
            <a:off x="4898538" y="3281255"/>
            <a:ext cx="1381790"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제</a:t>
            </a:r>
            <a:r>
              <a:rPr lang="en-US" altLang="ko-KR" dirty="0">
                <a:latin typeface="에스코어 드림 6 Bold" panose="020B0703030302020204" pitchFamily="34" charset="-127"/>
                <a:ea typeface="에스코어 드림 6 Bold" panose="020B0703030302020204" pitchFamily="34" charset="-127"/>
              </a:rPr>
              <a:t>3</a:t>
            </a:r>
            <a:r>
              <a:rPr lang="ko-KR" altLang="en-US" dirty="0">
                <a:latin typeface="에스코어 드림 6 Bold" panose="020B0703030302020204" pitchFamily="34" charset="-127"/>
                <a:ea typeface="에스코어 드림 6 Bold" panose="020B0703030302020204" pitchFamily="34" charset="-127"/>
              </a:rPr>
              <a:t>기</a:t>
            </a:r>
            <a:endParaRPr dirty="0">
              <a:latin typeface="에스코어 드림 6 Bold" panose="020B0703030302020204" pitchFamily="34" charset="-127"/>
              <a:ea typeface="에스코어 드림 6 Bold" panose="020B0703030302020204" pitchFamily="34" charset="-127"/>
            </a:endParaRPr>
          </a:p>
        </p:txBody>
      </p:sp>
      <p:sp>
        <p:nvSpPr>
          <p:cNvPr id="929" name="0-1 Million Years"/>
          <p:cNvSpPr txBox="1"/>
          <p:nvPr/>
        </p:nvSpPr>
        <p:spPr>
          <a:xfrm>
            <a:off x="9270552" y="2519510"/>
            <a:ext cx="2689839"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latin typeface="에스코어 드림 6 Bold" panose="020B0703030302020204" pitchFamily="34" charset="-127"/>
                <a:ea typeface="에스코어 드림 6 Bold" panose="020B0703030302020204" pitchFamily="34" charset="-127"/>
              </a:rPr>
              <a:t>0-1</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30" name="62 Million Years"/>
          <p:cNvSpPr txBox="1"/>
          <p:nvPr/>
        </p:nvSpPr>
        <p:spPr>
          <a:xfrm>
            <a:off x="9006057" y="3281255"/>
            <a:ext cx="2837316"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latin typeface="에스코어 드림 6 Bold" panose="020B0703030302020204" pitchFamily="34" charset="-127"/>
                <a:ea typeface="에스코어 드림 6 Bold" panose="020B0703030302020204" pitchFamily="34" charset="-127"/>
              </a:rPr>
              <a:t>6</a:t>
            </a:r>
            <a:r>
              <a:rPr lang="ko-KR" altLang="en-US" dirty="0">
                <a:latin typeface="에스코어 드림 6 Bold" panose="020B0703030302020204" pitchFamily="34" charset="-127"/>
                <a:ea typeface="에스코어 드림 6 Bold" panose="020B0703030302020204" pitchFamily="34" charset="-127"/>
              </a:rPr>
              <a:t>천 </a:t>
            </a:r>
            <a:r>
              <a:rPr lang="en-US" altLang="ko-KR" dirty="0">
                <a:latin typeface="에스코어 드림 6 Bold" panose="020B0703030302020204" pitchFamily="34" charset="-127"/>
                <a:ea typeface="에스코어 드림 6 Bold" panose="020B0703030302020204" pitchFamily="34" charset="-127"/>
              </a:rPr>
              <a:t>5</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31" name="CRETACEOUS"/>
          <p:cNvSpPr txBox="1"/>
          <p:nvPr/>
        </p:nvSpPr>
        <p:spPr>
          <a:xfrm>
            <a:off x="4931793" y="4258643"/>
            <a:ext cx="160300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백악기</a:t>
            </a:r>
            <a:endParaRPr dirty="0">
              <a:latin typeface="에스코어 드림 6 Bold" panose="020B0703030302020204" pitchFamily="34" charset="-127"/>
              <a:ea typeface="에스코어 드림 6 Bold" panose="020B0703030302020204" pitchFamily="34" charset="-127"/>
            </a:endParaRPr>
          </a:p>
        </p:txBody>
      </p:sp>
      <p:sp>
        <p:nvSpPr>
          <p:cNvPr id="932" name="JURASSIC"/>
          <p:cNvSpPr txBox="1"/>
          <p:nvPr/>
        </p:nvSpPr>
        <p:spPr>
          <a:xfrm>
            <a:off x="4957360" y="5078940"/>
            <a:ext cx="160300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쥐라기</a:t>
            </a:r>
            <a:endParaRPr dirty="0">
              <a:latin typeface="에스코어 드림 6 Bold" panose="020B0703030302020204" pitchFamily="34" charset="-127"/>
              <a:ea typeface="에스코어 드림 6 Bold" panose="020B0703030302020204" pitchFamily="34" charset="-127"/>
            </a:endParaRPr>
          </a:p>
        </p:txBody>
      </p:sp>
      <p:sp>
        <p:nvSpPr>
          <p:cNvPr id="933" name="72 Million Years"/>
          <p:cNvSpPr txBox="1"/>
          <p:nvPr/>
        </p:nvSpPr>
        <p:spPr>
          <a:xfrm>
            <a:off x="8234995" y="4252180"/>
            <a:ext cx="346088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en-US" altLang="ko-KR" dirty="0">
                <a:latin typeface="에스코어 드림 6 Bold" panose="020B0703030302020204" pitchFamily="34" charset="-127"/>
                <a:ea typeface="에스코어 드림 6 Bold" panose="020B0703030302020204" pitchFamily="34" charset="-127"/>
              </a:rPr>
              <a:t>1</a:t>
            </a:r>
            <a:r>
              <a:rPr lang="ko-KR" altLang="en-US" dirty="0">
                <a:latin typeface="에스코어 드림 6 Bold" panose="020B0703030302020204" pitchFamily="34" charset="-127"/>
                <a:ea typeface="에스코어 드림 6 Bold" panose="020B0703030302020204" pitchFamily="34" charset="-127"/>
              </a:rPr>
              <a:t>억</a:t>
            </a:r>
            <a:r>
              <a:rPr lang="en-US" altLang="ko-KR" dirty="0">
                <a:latin typeface="에스코어 드림 6 Bold" panose="020B0703030302020204" pitchFamily="34" charset="-127"/>
                <a:ea typeface="에스코어 드림 6 Bold" panose="020B0703030302020204" pitchFamily="34" charset="-127"/>
              </a:rPr>
              <a:t>4</a:t>
            </a:r>
            <a:r>
              <a:rPr lang="ko-KR" altLang="en-US" dirty="0">
                <a:latin typeface="에스코어 드림 6 Bold" panose="020B0703030302020204" pitchFamily="34" charset="-127"/>
                <a:ea typeface="에스코어 드림 6 Bold" panose="020B0703030302020204" pitchFamily="34" charset="-127"/>
              </a:rPr>
              <a:t>천</a:t>
            </a:r>
            <a:r>
              <a:rPr lang="en-US" altLang="ko-KR" dirty="0">
                <a:latin typeface="에스코어 드림 6 Bold" panose="020B0703030302020204" pitchFamily="34" charset="-127"/>
                <a:ea typeface="에스코어 드림 6 Bold" panose="020B0703030302020204" pitchFamily="34" charset="-127"/>
              </a:rPr>
              <a:t>5</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34" name="46 Million Years"/>
          <p:cNvSpPr txBox="1"/>
          <p:nvPr/>
        </p:nvSpPr>
        <p:spPr>
          <a:xfrm>
            <a:off x="8157617" y="5066239"/>
            <a:ext cx="3582712"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en-US" dirty="0">
                <a:latin typeface="에스코어 드림 6 Bold" panose="020B0703030302020204" pitchFamily="34" charset="-127"/>
                <a:ea typeface="에스코어 드림 6 Bold" panose="020B0703030302020204" pitchFamily="34" charset="-127"/>
              </a:rPr>
              <a:t>1</a:t>
            </a:r>
            <a:r>
              <a:rPr lang="ko-KR" altLang="en-US" dirty="0">
                <a:latin typeface="에스코어 드림 6 Bold" panose="020B0703030302020204" pitchFamily="34" charset="-127"/>
                <a:ea typeface="에스코어 드림 6 Bold" panose="020B0703030302020204" pitchFamily="34" charset="-127"/>
              </a:rPr>
              <a:t>억</a:t>
            </a:r>
            <a:r>
              <a:rPr lang="en-US" altLang="ko-KR" dirty="0">
                <a:latin typeface="에스코어 드림 6 Bold" panose="020B0703030302020204" pitchFamily="34" charset="-127"/>
                <a:ea typeface="에스코어 드림 6 Bold" panose="020B0703030302020204" pitchFamily="34" charset="-127"/>
              </a:rPr>
              <a:t>9</a:t>
            </a:r>
            <a:r>
              <a:rPr lang="ko-KR" altLang="en-US" dirty="0">
                <a:latin typeface="에스코어 드림 6 Bold" panose="020B0703030302020204" pitchFamily="34" charset="-127"/>
                <a:ea typeface="에스코어 드림 6 Bold" panose="020B0703030302020204" pitchFamily="34" charset="-127"/>
              </a:rPr>
              <a:t>천</a:t>
            </a:r>
            <a:r>
              <a:rPr lang="en-US" altLang="ko-KR" dirty="0">
                <a:latin typeface="에스코어 드림 6 Bold" panose="020B0703030302020204" pitchFamily="34" charset="-127"/>
                <a:ea typeface="에스코어 드림 6 Bold" panose="020B0703030302020204" pitchFamily="34" charset="-127"/>
              </a:rPr>
              <a:t>9</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35" name="TRIASSIC"/>
          <p:cNvSpPr txBox="1"/>
          <p:nvPr/>
        </p:nvSpPr>
        <p:spPr>
          <a:xfrm>
            <a:off x="4931793" y="5908675"/>
            <a:ext cx="310341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트라이아스기</a:t>
            </a:r>
            <a:endParaRPr dirty="0">
              <a:latin typeface="에스코어 드림 6 Bold" panose="020B0703030302020204" pitchFamily="34" charset="-127"/>
              <a:ea typeface="에스코어 드림 6 Bold" panose="020B0703030302020204" pitchFamily="34" charset="-127"/>
            </a:endParaRPr>
          </a:p>
        </p:txBody>
      </p:sp>
      <p:sp>
        <p:nvSpPr>
          <p:cNvPr id="936" name="49 Million Years"/>
          <p:cNvSpPr txBox="1"/>
          <p:nvPr/>
        </p:nvSpPr>
        <p:spPr>
          <a:xfrm>
            <a:off x="8255325" y="6148467"/>
            <a:ext cx="3582712"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en-US" dirty="0">
                <a:latin typeface="에스코어 드림 6 Bold" panose="020B0703030302020204" pitchFamily="34" charset="-127"/>
                <a:ea typeface="에스코어 드림 6 Bold" panose="020B0703030302020204" pitchFamily="34" charset="-127"/>
              </a:rPr>
              <a:t>2</a:t>
            </a:r>
            <a:r>
              <a:rPr lang="ko-KR" altLang="en-US" dirty="0">
                <a:latin typeface="에스코어 드림 6 Bold" panose="020B0703030302020204" pitchFamily="34" charset="-127"/>
                <a:ea typeface="에스코어 드림 6 Bold" panose="020B0703030302020204" pitchFamily="34" charset="-127"/>
              </a:rPr>
              <a:t>억 </a:t>
            </a:r>
            <a:r>
              <a:rPr lang="en-US" altLang="ko-KR" dirty="0">
                <a:latin typeface="에스코어 드림 6 Bold" panose="020B0703030302020204" pitchFamily="34" charset="-127"/>
                <a:ea typeface="에스코어 드림 6 Bold" panose="020B0703030302020204" pitchFamily="34" charset="-127"/>
              </a:rPr>
              <a:t>5</a:t>
            </a:r>
            <a:r>
              <a:rPr lang="ko-KR" altLang="en-US" dirty="0">
                <a:latin typeface="에스코어 드림 6 Bold" panose="020B0703030302020204" pitchFamily="34" charset="-127"/>
                <a:ea typeface="에스코어 드림 6 Bold" panose="020B0703030302020204" pitchFamily="34" charset="-127"/>
              </a:rPr>
              <a:t>천</a:t>
            </a:r>
            <a:r>
              <a:rPr lang="en-US" altLang="ko-KR" dirty="0">
                <a:latin typeface="에스코어 드림 6 Bold" panose="020B0703030302020204" pitchFamily="34" charset="-127"/>
                <a:ea typeface="에스코어 드림 6 Bold" panose="020B0703030302020204" pitchFamily="34" charset="-127"/>
              </a:rPr>
              <a:t>1</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37" name="PERMIAN"/>
          <p:cNvSpPr txBox="1"/>
          <p:nvPr/>
        </p:nvSpPr>
        <p:spPr>
          <a:xfrm>
            <a:off x="4931793" y="6926306"/>
            <a:ext cx="160300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페름기</a:t>
            </a:r>
            <a:endParaRPr dirty="0">
              <a:latin typeface="에스코어 드림 6 Bold" panose="020B0703030302020204" pitchFamily="34" charset="-127"/>
              <a:ea typeface="에스코어 드림 6 Bold" panose="020B0703030302020204" pitchFamily="34" charset="-127"/>
            </a:endParaRPr>
          </a:p>
        </p:txBody>
      </p:sp>
      <p:sp>
        <p:nvSpPr>
          <p:cNvPr id="938" name="50 Million Years"/>
          <p:cNvSpPr txBox="1"/>
          <p:nvPr/>
        </p:nvSpPr>
        <p:spPr>
          <a:xfrm>
            <a:off x="8279445" y="7033274"/>
            <a:ext cx="346088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en-US" dirty="0">
                <a:latin typeface="에스코어 드림 6 Bold" panose="020B0703030302020204" pitchFamily="34" charset="-127"/>
                <a:ea typeface="에스코어 드림 6 Bold" panose="020B0703030302020204" pitchFamily="34" charset="-127"/>
              </a:rPr>
              <a:t>2</a:t>
            </a:r>
            <a:r>
              <a:rPr lang="ko-KR" altLang="en-US" dirty="0">
                <a:latin typeface="에스코어 드림 6 Bold" panose="020B0703030302020204" pitchFamily="34" charset="-127"/>
                <a:ea typeface="에스코어 드림 6 Bold" panose="020B0703030302020204" pitchFamily="34" charset="-127"/>
              </a:rPr>
              <a:t>억</a:t>
            </a:r>
            <a:r>
              <a:rPr lang="en-US" altLang="ko-KR" dirty="0">
                <a:latin typeface="에스코어 드림 6 Bold" panose="020B0703030302020204" pitchFamily="34" charset="-127"/>
                <a:ea typeface="에스코어 드림 6 Bold" panose="020B0703030302020204" pitchFamily="34" charset="-127"/>
              </a:rPr>
              <a:t>9</a:t>
            </a:r>
            <a:r>
              <a:rPr lang="ko-KR" altLang="en-US" dirty="0">
                <a:latin typeface="에스코어 드림 6 Bold" panose="020B0703030302020204" pitchFamily="34" charset="-127"/>
                <a:ea typeface="에스코어 드림 6 Bold" panose="020B0703030302020204" pitchFamily="34" charset="-127"/>
              </a:rPr>
              <a:t>천</a:t>
            </a:r>
            <a:r>
              <a:rPr lang="en-US" altLang="ko-KR" dirty="0">
                <a:latin typeface="에스코어 드림 6 Bold" panose="020B0703030302020204" pitchFamily="34" charset="-127"/>
                <a:ea typeface="에스코어 드림 6 Bold" panose="020B0703030302020204" pitchFamily="34" charset="-127"/>
              </a:rPr>
              <a:t>9</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39" name="PENNSYLVANIAN"/>
          <p:cNvSpPr txBox="1"/>
          <p:nvPr/>
        </p:nvSpPr>
        <p:spPr>
          <a:xfrm>
            <a:off x="5869802" y="7908920"/>
            <a:ext cx="2314736"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lang="ko-KR" altLang="en-US" dirty="0" err="1">
                <a:latin typeface="에스코어 드림 6 Bold" panose="020B0703030302020204" pitchFamily="34" charset="-127"/>
                <a:ea typeface="에스코어 드림 6 Bold" panose="020B0703030302020204" pitchFamily="34" charset="-127"/>
              </a:rPr>
              <a:t>펜실베니아기</a:t>
            </a:r>
            <a:endParaRPr dirty="0">
              <a:latin typeface="에스코어 드림 6 Bold" panose="020B0703030302020204" pitchFamily="34" charset="-127"/>
              <a:ea typeface="에스코어 드림 6 Bold" panose="020B0703030302020204" pitchFamily="34" charset="-127"/>
            </a:endParaRPr>
          </a:p>
        </p:txBody>
      </p:sp>
      <p:sp>
        <p:nvSpPr>
          <p:cNvPr id="941" name="MISSISSIPPIAN"/>
          <p:cNvSpPr txBox="1"/>
          <p:nvPr/>
        </p:nvSpPr>
        <p:spPr>
          <a:xfrm>
            <a:off x="5859614" y="8774243"/>
            <a:ext cx="1946046"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미시시피기</a:t>
            </a:r>
            <a:endParaRPr dirty="0">
              <a:latin typeface="에스코어 드림 6 Bold" panose="020B0703030302020204" pitchFamily="34" charset="-127"/>
              <a:ea typeface="에스코어 드림 6 Bold" panose="020B0703030302020204" pitchFamily="34" charset="-127"/>
            </a:endParaRPr>
          </a:p>
        </p:txBody>
      </p:sp>
      <p:sp>
        <p:nvSpPr>
          <p:cNvPr id="942" name="35 Million Years"/>
          <p:cNvSpPr txBox="1"/>
          <p:nvPr/>
        </p:nvSpPr>
        <p:spPr>
          <a:xfrm>
            <a:off x="9119702" y="8119731"/>
            <a:ext cx="2208938"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lang="en-US" dirty="0">
                <a:latin typeface="에스코어 드림 6 Bold" panose="020B0703030302020204" pitchFamily="34" charset="-127"/>
                <a:ea typeface="에스코어 드림 6 Bold" panose="020B0703030302020204" pitchFamily="34" charset="-127"/>
              </a:rPr>
              <a:t>3</a:t>
            </a:r>
            <a:r>
              <a:rPr lang="ko-KR" altLang="en-US" dirty="0">
                <a:latin typeface="에스코어 드림 6 Bold" panose="020B0703030302020204" pitchFamily="34" charset="-127"/>
                <a:ea typeface="에스코어 드림 6 Bold" panose="020B0703030302020204" pitchFamily="34" charset="-127"/>
              </a:rPr>
              <a:t>억 </a:t>
            </a:r>
            <a:r>
              <a:rPr lang="en-US" altLang="ko-KR" dirty="0">
                <a:latin typeface="에스코어 드림 6 Bold" panose="020B0703030302020204" pitchFamily="34" charset="-127"/>
                <a:ea typeface="에스코어 드림 6 Bold" panose="020B0703030302020204" pitchFamily="34" charset="-127"/>
              </a:rPr>
              <a:t>2</a:t>
            </a:r>
            <a:r>
              <a:rPr lang="ko-KR" altLang="en-US" dirty="0">
                <a:latin typeface="에스코어 드림 6 Bold" panose="020B0703030302020204" pitchFamily="34" charset="-127"/>
                <a:ea typeface="에스코어 드림 6 Bold" panose="020B0703030302020204" pitchFamily="34" charset="-127"/>
              </a:rPr>
              <a:t>천만 년</a:t>
            </a:r>
            <a:endParaRPr dirty="0">
              <a:latin typeface="에스코어 드림 6 Bold" panose="020B0703030302020204" pitchFamily="34" charset="-127"/>
              <a:ea typeface="에스코어 드림 6 Bold" panose="020B0703030302020204" pitchFamily="34" charset="-127"/>
            </a:endParaRPr>
          </a:p>
        </p:txBody>
      </p:sp>
      <p:sp>
        <p:nvSpPr>
          <p:cNvPr id="943" name="DEVONIAN"/>
          <p:cNvSpPr txBox="1"/>
          <p:nvPr/>
        </p:nvSpPr>
        <p:spPr>
          <a:xfrm>
            <a:off x="4957360" y="9706359"/>
            <a:ext cx="160300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데본기</a:t>
            </a:r>
            <a:endParaRPr dirty="0">
              <a:latin typeface="에스코어 드림 6 Bold" panose="020B0703030302020204" pitchFamily="34" charset="-127"/>
              <a:ea typeface="에스코어 드림 6 Bold" panose="020B0703030302020204" pitchFamily="34" charset="-127"/>
            </a:endParaRPr>
          </a:p>
        </p:txBody>
      </p:sp>
      <p:sp>
        <p:nvSpPr>
          <p:cNvPr id="944" name="60 Million Years"/>
          <p:cNvSpPr txBox="1"/>
          <p:nvPr/>
        </p:nvSpPr>
        <p:spPr>
          <a:xfrm>
            <a:off x="8610835" y="9858090"/>
            <a:ext cx="346088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en-US" altLang="ko-KR" dirty="0">
                <a:latin typeface="에스코어 드림 6 Bold" panose="020B0703030302020204" pitchFamily="34" charset="-127"/>
                <a:ea typeface="에스코어 드림 6 Bold" panose="020B0703030302020204" pitchFamily="34" charset="-127"/>
              </a:rPr>
              <a:t>4</a:t>
            </a:r>
            <a:r>
              <a:rPr lang="ko-KR" altLang="en-US" dirty="0">
                <a:latin typeface="에스코어 드림 6 Bold" panose="020B0703030302020204" pitchFamily="34" charset="-127"/>
                <a:ea typeface="에스코어 드림 6 Bold" panose="020B0703030302020204" pitchFamily="34" charset="-127"/>
              </a:rPr>
              <a:t>억</a:t>
            </a:r>
            <a:r>
              <a:rPr lang="en-US" altLang="ko-KR" dirty="0">
                <a:latin typeface="에스코어 드림 6 Bold" panose="020B0703030302020204" pitchFamily="34" charset="-127"/>
                <a:ea typeface="에스코어 드림 6 Bold" panose="020B0703030302020204" pitchFamily="34" charset="-127"/>
              </a:rPr>
              <a:t>1</a:t>
            </a:r>
            <a:r>
              <a:rPr lang="ko-KR" altLang="en-US" dirty="0">
                <a:latin typeface="에스코어 드림 6 Bold" panose="020B0703030302020204" pitchFamily="34" charset="-127"/>
                <a:ea typeface="에스코어 드림 6 Bold" panose="020B0703030302020204" pitchFamily="34" charset="-127"/>
              </a:rPr>
              <a:t>천</a:t>
            </a:r>
            <a:r>
              <a:rPr lang="en-US" altLang="ko-KR" dirty="0">
                <a:latin typeface="에스코어 드림 6 Bold" panose="020B0703030302020204" pitchFamily="34" charset="-127"/>
                <a:ea typeface="에스코어 드림 6 Bold" panose="020B0703030302020204" pitchFamily="34" charset="-127"/>
              </a:rPr>
              <a:t>6</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45" name="SILURIAN"/>
          <p:cNvSpPr txBox="1"/>
          <p:nvPr/>
        </p:nvSpPr>
        <p:spPr>
          <a:xfrm>
            <a:off x="4931793" y="10595065"/>
            <a:ext cx="2603277"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실루리아기</a:t>
            </a:r>
            <a:endParaRPr dirty="0">
              <a:latin typeface="에스코어 드림 6 Bold" panose="020B0703030302020204" pitchFamily="34" charset="-127"/>
              <a:ea typeface="에스코어 드림 6 Bold" panose="020B0703030302020204" pitchFamily="34" charset="-127"/>
            </a:endParaRPr>
          </a:p>
        </p:txBody>
      </p:sp>
      <p:sp>
        <p:nvSpPr>
          <p:cNvPr id="946" name="20 Million Years"/>
          <p:cNvSpPr txBox="1"/>
          <p:nvPr/>
        </p:nvSpPr>
        <p:spPr>
          <a:xfrm>
            <a:off x="8595521" y="10556120"/>
            <a:ext cx="346088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en-US" dirty="0">
                <a:latin typeface="에스코어 드림 6 Bold" panose="020B0703030302020204" pitchFamily="34" charset="-127"/>
                <a:ea typeface="에스코어 드림 6 Bold" panose="020B0703030302020204" pitchFamily="34" charset="-127"/>
              </a:rPr>
              <a:t>4</a:t>
            </a:r>
            <a:r>
              <a:rPr lang="ko-KR" altLang="en-US" dirty="0">
                <a:latin typeface="에스코어 드림 6 Bold" panose="020B0703030302020204" pitchFamily="34" charset="-127"/>
                <a:ea typeface="에스코어 드림 6 Bold" panose="020B0703030302020204" pitchFamily="34" charset="-127"/>
              </a:rPr>
              <a:t>억</a:t>
            </a:r>
            <a:r>
              <a:rPr lang="en-US" altLang="ko-KR" dirty="0">
                <a:latin typeface="에스코어 드림 6 Bold" panose="020B0703030302020204" pitchFamily="34" charset="-127"/>
                <a:ea typeface="에스코어 드림 6 Bold" panose="020B0703030302020204" pitchFamily="34" charset="-127"/>
              </a:rPr>
              <a:t>4</a:t>
            </a:r>
            <a:r>
              <a:rPr lang="ko-KR" altLang="en-US" dirty="0">
                <a:latin typeface="에스코어 드림 6 Bold" panose="020B0703030302020204" pitchFamily="34" charset="-127"/>
                <a:ea typeface="에스코어 드림 6 Bold" panose="020B0703030302020204" pitchFamily="34" charset="-127"/>
              </a:rPr>
              <a:t>천</a:t>
            </a:r>
            <a:r>
              <a:rPr lang="en-US" altLang="ko-KR" dirty="0">
                <a:latin typeface="에스코어 드림 6 Bold" panose="020B0703030302020204" pitchFamily="34" charset="-127"/>
                <a:ea typeface="에스코어 드림 6 Bold" panose="020B0703030302020204" pitchFamily="34" charset="-127"/>
              </a:rPr>
              <a:t>3</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47" name="ORDOVICIAN"/>
          <p:cNvSpPr txBox="1"/>
          <p:nvPr/>
        </p:nvSpPr>
        <p:spPr>
          <a:xfrm>
            <a:off x="4897379" y="11484942"/>
            <a:ext cx="310341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오르도비스기</a:t>
            </a:r>
            <a:endParaRPr dirty="0">
              <a:latin typeface="에스코어 드림 6 Bold" panose="020B0703030302020204" pitchFamily="34" charset="-127"/>
              <a:ea typeface="에스코어 드림 6 Bold" panose="020B0703030302020204" pitchFamily="34" charset="-127"/>
            </a:endParaRPr>
          </a:p>
        </p:txBody>
      </p:sp>
      <p:sp>
        <p:nvSpPr>
          <p:cNvPr id="948" name="75 Million Years"/>
          <p:cNvSpPr txBox="1"/>
          <p:nvPr/>
        </p:nvSpPr>
        <p:spPr>
          <a:xfrm>
            <a:off x="8367977" y="11633211"/>
            <a:ext cx="346088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en-US" dirty="0">
                <a:latin typeface="에스코어 드림 6 Bold" panose="020B0703030302020204" pitchFamily="34" charset="-127"/>
                <a:ea typeface="에스코어 드림 6 Bold" panose="020B0703030302020204" pitchFamily="34" charset="-127"/>
              </a:rPr>
              <a:t>4</a:t>
            </a:r>
            <a:r>
              <a:rPr lang="ko-KR" altLang="en-US" dirty="0">
                <a:latin typeface="에스코어 드림 6 Bold" panose="020B0703030302020204" pitchFamily="34" charset="-127"/>
                <a:ea typeface="에스코어 드림 6 Bold" panose="020B0703030302020204" pitchFamily="34" charset="-127"/>
              </a:rPr>
              <a:t>억</a:t>
            </a:r>
            <a:r>
              <a:rPr lang="en-US" altLang="ko-KR" dirty="0">
                <a:latin typeface="에스코어 드림 6 Bold" panose="020B0703030302020204" pitchFamily="34" charset="-127"/>
                <a:ea typeface="에스코어 드림 6 Bold" panose="020B0703030302020204" pitchFamily="34" charset="-127"/>
              </a:rPr>
              <a:t>8</a:t>
            </a:r>
            <a:r>
              <a:rPr lang="ko-KR" altLang="en-US" dirty="0">
                <a:latin typeface="에스코어 드림 6 Bold" panose="020B0703030302020204" pitchFamily="34" charset="-127"/>
                <a:ea typeface="에스코어 드림 6 Bold" panose="020B0703030302020204" pitchFamily="34" charset="-127"/>
              </a:rPr>
              <a:t>천</a:t>
            </a:r>
            <a:r>
              <a:rPr lang="en-US" altLang="ko-KR" dirty="0">
                <a:latin typeface="에스코어 드림 6 Bold" panose="020B0703030302020204" pitchFamily="34" charset="-127"/>
                <a:ea typeface="에스코어 드림 6 Bold" panose="020B0703030302020204" pitchFamily="34" charset="-127"/>
              </a:rPr>
              <a:t>8</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49" name="CAMBRIAN"/>
          <p:cNvSpPr txBox="1"/>
          <p:nvPr/>
        </p:nvSpPr>
        <p:spPr>
          <a:xfrm>
            <a:off x="4945321" y="12302194"/>
            <a:ext cx="2603277"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dirty="0">
                <a:latin typeface="에스코어 드림 6 Bold" panose="020B0703030302020204" pitchFamily="34" charset="-127"/>
                <a:ea typeface="에스코어 드림 6 Bold" panose="020B0703030302020204" pitchFamily="34" charset="-127"/>
              </a:rPr>
              <a:t>캄브리아기</a:t>
            </a:r>
            <a:endParaRPr dirty="0">
              <a:latin typeface="에스코어 드림 6 Bold" panose="020B0703030302020204" pitchFamily="34" charset="-127"/>
              <a:ea typeface="에스코어 드림 6 Bold" panose="020B0703030302020204" pitchFamily="34" charset="-127"/>
            </a:endParaRPr>
          </a:p>
        </p:txBody>
      </p:sp>
      <p:sp>
        <p:nvSpPr>
          <p:cNvPr id="950" name="100 Million Years"/>
          <p:cNvSpPr txBox="1"/>
          <p:nvPr/>
        </p:nvSpPr>
        <p:spPr>
          <a:xfrm>
            <a:off x="8455820" y="12311370"/>
            <a:ext cx="346088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en-US" altLang="ko-KR" dirty="0">
                <a:latin typeface="에스코어 드림 6 Bold" panose="020B0703030302020204" pitchFamily="34" charset="-127"/>
                <a:ea typeface="에스코어 드림 6 Bold" panose="020B0703030302020204" pitchFamily="34" charset="-127"/>
              </a:rPr>
              <a:t>5</a:t>
            </a:r>
            <a:r>
              <a:rPr lang="ko-KR" altLang="en-US" dirty="0">
                <a:latin typeface="에스코어 드림 6 Bold" panose="020B0703030302020204" pitchFamily="34" charset="-127"/>
                <a:ea typeface="에스코어 드림 6 Bold" panose="020B0703030302020204" pitchFamily="34" charset="-127"/>
              </a:rPr>
              <a:t>억</a:t>
            </a:r>
            <a:r>
              <a:rPr lang="en-US" altLang="ko-KR" dirty="0">
                <a:latin typeface="에스코어 드림 6 Bold" panose="020B0703030302020204" pitchFamily="34" charset="-127"/>
                <a:ea typeface="에스코어 드림 6 Bold" panose="020B0703030302020204" pitchFamily="34" charset="-127"/>
              </a:rPr>
              <a:t>4</a:t>
            </a:r>
            <a:r>
              <a:rPr lang="ko-KR" altLang="en-US" dirty="0">
                <a:latin typeface="에스코어 드림 6 Bold" panose="020B0703030302020204" pitchFamily="34" charset="-127"/>
                <a:ea typeface="에스코어 드림 6 Bold" panose="020B0703030302020204" pitchFamily="34" charset="-127"/>
              </a:rPr>
              <a:t>천</a:t>
            </a:r>
            <a:r>
              <a:rPr lang="en-US" altLang="ko-KR" dirty="0">
                <a:latin typeface="에스코어 드림 6 Bold" panose="020B0703030302020204" pitchFamily="34" charset="-127"/>
                <a:ea typeface="에스코어 드림 6 Bold" panose="020B0703030302020204" pitchFamily="34" charset="-127"/>
              </a:rPr>
              <a:t>2</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951" name="CARBONIFEROUS"/>
          <p:cNvSpPr txBox="1"/>
          <p:nvPr/>
        </p:nvSpPr>
        <p:spPr>
          <a:xfrm>
            <a:off x="4879664" y="7663907"/>
            <a:ext cx="684418" cy="184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wordArtVert" wrap="none" lIns="50800" tIns="50800" rIns="50800" bIns="50800" anchor="ctr">
            <a:spAutoFit/>
          </a:bodyPr>
          <a:lstStyle>
            <a:lvl1pPr>
              <a:defRPr sz="1700" b="1">
                <a:solidFill>
                  <a:srgbClr val="FFFFFF"/>
                </a:solidFill>
                <a:latin typeface="Helvetica"/>
                <a:ea typeface="Helvetica"/>
                <a:cs typeface="Helvetica"/>
                <a:sym typeface="Helvetica"/>
              </a:defRPr>
            </a:lvl1pPr>
          </a:lstStyle>
          <a:p>
            <a:r>
              <a:rPr lang="ko-KR" altLang="en-US" sz="2800" dirty="0">
                <a:latin typeface="에스코어 드림 6 Bold" panose="020B0703030302020204" pitchFamily="34" charset="-127"/>
                <a:ea typeface="에스코어 드림 6 Bold" panose="020B0703030302020204" pitchFamily="34" charset="-127"/>
              </a:rPr>
              <a:t>석탄기</a:t>
            </a:r>
            <a:endParaRPr sz="2400" dirty="0">
              <a:latin typeface="에스코어 드림 6 Bold" panose="020B0703030302020204" pitchFamily="34" charset="-127"/>
              <a:ea typeface="에스코어 드림 6 Bold" panose="020B0703030302020204" pitchFamily="34" charset="-127"/>
            </a:endParaRPr>
          </a:p>
        </p:txBody>
      </p:sp>
      <p:sp>
        <p:nvSpPr>
          <p:cNvPr id="952" name="PRECAMBRIAN"/>
          <p:cNvSpPr txBox="1"/>
          <p:nvPr/>
        </p:nvSpPr>
        <p:spPr>
          <a:xfrm>
            <a:off x="-4331" y="13083308"/>
            <a:ext cx="8014451"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ko-KR" altLang="en-US">
                <a:latin typeface="에스코어 드림 6 Bold" panose="020B0703030302020204" pitchFamily="34" charset="-127"/>
                <a:ea typeface="에스코어 드림 6 Bold" panose="020B0703030302020204" pitchFamily="34" charset="-127"/>
              </a:rPr>
              <a:t>선캄브리아대</a:t>
            </a:r>
            <a:endParaRPr dirty="0">
              <a:latin typeface="에스코어 드림 6 Bold" panose="020B0703030302020204" pitchFamily="34" charset="-127"/>
              <a:ea typeface="에스코어 드림 6 Bold" panose="020B0703030302020204" pitchFamily="34" charset="-127"/>
            </a:endParaRPr>
          </a:p>
        </p:txBody>
      </p:sp>
      <p:sp>
        <p:nvSpPr>
          <p:cNvPr id="958" name="GEOLOGIC TIMESCALE"/>
          <p:cNvSpPr txBox="1"/>
          <p:nvPr/>
        </p:nvSpPr>
        <p:spPr>
          <a:xfrm>
            <a:off x="7900133" y="185449"/>
            <a:ext cx="6798164" cy="1302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7900">
                <a:solidFill>
                  <a:srgbClr val="FFFFFF"/>
                </a:solidFill>
                <a:latin typeface="Times New Roman"/>
                <a:ea typeface="Times New Roman"/>
                <a:cs typeface="Times New Roman"/>
                <a:sym typeface="Times New Roman"/>
              </a:defRPr>
            </a:lvl1pPr>
          </a:lstStyle>
          <a:p>
            <a:r>
              <a:rPr lang="ko-KR" altLang="en-US" sz="7800" spc="500" dirty="0">
                <a:latin typeface="에스코어 드림 6 Bold" panose="020B0703030302020204" pitchFamily="34" charset="-127"/>
                <a:ea typeface="에스코어 드림 6 Bold" panose="020B0703030302020204" pitchFamily="34" charset="-127"/>
              </a:rPr>
              <a:t>지질시대표</a:t>
            </a:r>
            <a:endParaRPr sz="7800" spc="500" dirty="0">
              <a:latin typeface="에스코어 드림 6 Bold" panose="020B0703030302020204" pitchFamily="34" charset="-127"/>
              <a:ea typeface="에스코어 드림 6 Bold" panose="020B0703030302020204" pitchFamily="34" charset="-127"/>
            </a:endParaRPr>
          </a:p>
        </p:txBody>
      </p:sp>
      <p:sp>
        <p:nvSpPr>
          <p:cNvPr id="42" name="PERIOD"/>
          <p:cNvSpPr txBox="1"/>
          <p:nvPr/>
        </p:nvSpPr>
        <p:spPr>
          <a:xfrm>
            <a:off x="10208921" y="1394729"/>
            <a:ext cx="10265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endParaRPr dirty="0">
              <a:latin typeface="에스코어 드림 6 Bold" panose="020B0703030302020204" pitchFamily="34" charset="-127"/>
              <a:ea typeface="에스코어 드림 6 Bold" panose="020B0703030302020204" pitchFamily="34" charset="-127"/>
            </a:endParaRPr>
          </a:p>
        </p:txBody>
      </p:sp>
      <p:sp>
        <p:nvSpPr>
          <p:cNvPr id="43" name="PERIOD"/>
          <p:cNvSpPr txBox="1"/>
          <p:nvPr/>
        </p:nvSpPr>
        <p:spPr>
          <a:xfrm>
            <a:off x="8480916" y="1394729"/>
            <a:ext cx="355866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ko-KR" altLang="en-US" dirty="0">
                <a:latin typeface="에스코어 드림 6 Bold" panose="020B0703030302020204" pitchFamily="34" charset="-127"/>
                <a:ea typeface="에스코어 드림 6 Bold" panose="020B0703030302020204" pitchFamily="34" charset="-127"/>
              </a:rPr>
              <a:t>각 기의 기간</a:t>
            </a:r>
            <a:endParaRPr dirty="0">
              <a:latin typeface="에스코어 드림 6 Bold" panose="020B0703030302020204" pitchFamily="34" charset="-127"/>
              <a:ea typeface="에스코어 드림 6 Bold" panose="020B0703030302020204" pitchFamily="34" charset="-127"/>
            </a:endParaRPr>
          </a:p>
        </p:txBody>
      </p:sp>
      <p:sp>
        <p:nvSpPr>
          <p:cNvPr id="67" name="Rectangle"/>
          <p:cNvSpPr/>
          <p:nvPr/>
        </p:nvSpPr>
        <p:spPr>
          <a:xfrm>
            <a:off x="0" y="2078959"/>
            <a:ext cx="12814301" cy="11811001"/>
          </a:xfrm>
          <a:prstGeom prst="rect">
            <a:avLst/>
          </a:prstGeom>
          <a:solidFill>
            <a:srgbClr val="52171B"/>
          </a:solidFill>
          <a:ln w="25400" cap="flat">
            <a:noFill/>
            <a:round/>
          </a:ln>
          <a:effectLst/>
        </p:spPr>
        <p:txBody>
          <a:bodyPr wrap="square" lIns="38100" tIns="38100" rIns="38100" bIns="38100" numCol="1" anchor="t">
            <a:noAutofit/>
          </a:bodyPr>
          <a:lstStyle/>
          <a:p>
            <a:pPr defTabSz="914400">
              <a:buClr>
                <a:srgbClr val="000000"/>
              </a:buClr>
              <a:defRPr>
                <a:uFill>
                  <a:solidFill>
                    <a:srgbClr val="000000"/>
                  </a:solidFill>
                </a:uFill>
              </a:defRPr>
            </a:pPr>
            <a:endParaRPr>
              <a:uFill>
                <a:solidFill>
                  <a:srgbClr val="000000"/>
                </a:solidFill>
              </a:uFill>
              <a:latin typeface="에스코어 드림 6 Bold" panose="020B0703030302020204" pitchFamily="34" charset="-127"/>
              <a:ea typeface="에스코어 드림 6 Bold" panose="020B0703030302020204" pitchFamily="34" charset="-127"/>
            </a:endParaRPr>
          </a:p>
        </p:txBody>
      </p:sp>
      <p:sp>
        <p:nvSpPr>
          <p:cNvPr id="68" name="According to Evolution"/>
          <p:cNvSpPr txBox="1"/>
          <p:nvPr/>
        </p:nvSpPr>
        <p:spPr>
          <a:xfrm>
            <a:off x="759423" y="11855166"/>
            <a:ext cx="9126131" cy="129540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ko-KR" altLang="en-US" dirty="0">
                <a:latin typeface="에스코어 드림 6 Bold" panose="020B0703030302020204" pitchFamily="34" charset="-127"/>
                <a:ea typeface="에스코어 드림 6 Bold" panose="020B0703030302020204" pitchFamily="34" charset="-127"/>
              </a:rPr>
              <a:t>진화론에 따르면</a:t>
            </a:r>
            <a:endParaRPr dirty="0">
              <a:latin typeface="에스코어 드림 6 Bold" panose="020B0703030302020204" pitchFamily="34" charset="-127"/>
              <a:ea typeface="에스코어 드림 6 Bold" panose="020B0703030302020204" pitchFamily="34" charset="-127"/>
            </a:endParaRPr>
          </a:p>
        </p:txBody>
      </p:sp>
      <p:sp>
        <p:nvSpPr>
          <p:cNvPr id="44" name="60 Million Years"/>
          <p:cNvSpPr txBox="1"/>
          <p:nvPr/>
        </p:nvSpPr>
        <p:spPr>
          <a:xfrm>
            <a:off x="8558292" y="9055086"/>
            <a:ext cx="3460884"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en-US" altLang="ko-KR" dirty="0">
                <a:latin typeface="에스코어 드림 6 Bold" panose="020B0703030302020204" pitchFamily="34" charset="-127"/>
                <a:ea typeface="에스코어 드림 6 Bold" panose="020B0703030302020204" pitchFamily="34" charset="-127"/>
              </a:rPr>
              <a:t>3</a:t>
            </a:r>
            <a:r>
              <a:rPr lang="ko-KR" altLang="en-US" dirty="0">
                <a:latin typeface="에스코어 드림 6 Bold" panose="020B0703030302020204" pitchFamily="34" charset="-127"/>
                <a:ea typeface="에스코어 드림 6 Bold" panose="020B0703030302020204" pitchFamily="34" charset="-127"/>
              </a:rPr>
              <a:t>억</a:t>
            </a:r>
            <a:r>
              <a:rPr lang="en-US" altLang="ko-KR" dirty="0">
                <a:latin typeface="에스코어 드림 6 Bold" panose="020B0703030302020204" pitchFamily="34" charset="-127"/>
                <a:ea typeface="에스코어 드림 6 Bold" panose="020B0703030302020204" pitchFamily="34" charset="-127"/>
              </a:rPr>
              <a:t>5</a:t>
            </a:r>
            <a:r>
              <a:rPr lang="ko-KR" altLang="en-US" dirty="0">
                <a:latin typeface="에스코어 드림 6 Bold" panose="020B0703030302020204" pitchFamily="34" charset="-127"/>
                <a:ea typeface="에스코어 드림 6 Bold" panose="020B0703030302020204" pitchFamily="34" charset="-127"/>
              </a:rPr>
              <a:t>천</a:t>
            </a:r>
            <a:r>
              <a:rPr lang="en-US" altLang="ko-KR" dirty="0">
                <a:latin typeface="에스코어 드림 6 Bold" panose="020B0703030302020204" pitchFamily="34" charset="-127"/>
                <a:ea typeface="에스코어 드림 6 Bold" panose="020B0703030302020204" pitchFamily="34" charset="-127"/>
              </a:rPr>
              <a:t>9</a:t>
            </a:r>
            <a:r>
              <a:rPr lang="ko-KR" altLang="en-US" dirty="0">
                <a:latin typeface="에스코어 드림 6 Bold" panose="020B0703030302020204" pitchFamily="34" charset="-127"/>
                <a:ea typeface="에스코어 드림 6 Bold" panose="020B0703030302020204" pitchFamily="34" charset="-127"/>
              </a:rPr>
              <a:t>백만 년</a:t>
            </a:r>
            <a:endParaRPr dirty="0">
              <a:latin typeface="에스코어 드림 6 Bold" panose="020B0703030302020204" pitchFamily="34" charset="-127"/>
              <a:ea typeface="에스코어 드림 6 Bold" panose="020B0703030302020204" pitchFamily="34" charset="-127"/>
            </a:endParaRPr>
          </a:p>
        </p:txBody>
      </p:sp>
      <p:sp>
        <p:nvSpPr>
          <p:cNvPr id="69" name="3.5 Billion Years"/>
          <p:cNvSpPr txBox="1"/>
          <p:nvPr/>
        </p:nvSpPr>
        <p:spPr>
          <a:xfrm>
            <a:off x="1191226" y="2579294"/>
            <a:ext cx="9398002" cy="14689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en-US" dirty="0">
                <a:latin typeface="에스코어 드림 6 Bold" panose="020B0703030302020204" pitchFamily="34" charset="-127"/>
                <a:ea typeface="에스코어 드림 6 Bold" panose="020B0703030302020204" pitchFamily="34" charset="-127"/>
              </a:rPr>
              <a:t>35</a:t>
            </a:r>
            <a:r>
              <a:rPr lang="ko-KR" altLang="en-US" dirty="0">
                <a:latin typeface="에스코어 드림 6 Bold" panose="020B0703030302020204" pitchFamily="34" charset="-127"/>
                <a:ea typeface="에스코어 드림 6 Bold" panose="020B0703030302020204" pitchFamily="34" charset="-127"/>
              </a:rPr>
              <a:t>억 년</a:t>
            </a:r>
            <a:endParaRPr dirty="0">
              <a:latin typeface="에스코어 드림 6 Bold" panose="020B0703030302020204" pitchFamily="34" charset="-127"/>
              <a:ea typeface="에스코어 드림 6 Bold" panose="020B0703030302020204" pitchFamily="34" charset="-127"/>
            </a:endParaRPr>
          </a:p>
        </p:txBody>
      </p:sp>
      <p:sp>
        <p:nvSpPr>
          <p:cNvPr id="70" name="Line"/>
          <p:cNvSpPr/>
          <p:nvPr/>
        </p:nvSpPr>
        <p:spPr>
          <a:xfrm flipH="1">
            <a:off x="11784779" y="2497349"/>
            <a:ext cx="1" cy="10951697"/>
          </a:xfrm>
          <a:prstGeom prst="line">
            <a:avLst/>
          </a:prstGeom>
          <a:noFill/>
          <a:ln w="190500" cap="flat">
            <a:solidFill>
              <a:srgbClr val="E2DEAB"/>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200">
              <a:latin typeface="에스코어 드림 6 Bold" panose="020B0703030302020204" pitchFamily="34" charset="-127"/>
              <a:ea typeface="에스코어 드림 6 Bold" panose="020B0703030302020204" pitchFamily="34" charset="-127"/>
              <a:cs typeface="Helvetica"/>
              <a:sym typeface="Helvetica"/>
            </a:endParaRPr>
          </a:p>
        </p:txBody>
      </p:sp>
    </p:spTree>
    <p:extLst>
      <p:ext uri="{BB962C8B-B14F-4D97-AF65-F5344CB8AC3E}">
        <p14:creationId xmlns:p14="http://schemas.microsoft.com/office/powerpoint/2010/main" val="2950291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down)">
                                      <p:cBhvr>
                                        <p:cTn id="7" dur="500"/>
                                        <p:tgtEl>
                                          <p:spTgt spid="6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down)">
                                      <p:cBhvr>
                                        <p:cTn id="13" dur="500"/>
                                        <p:tgtEl>
                                          <p:spTgt spid="6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down)">
                                      <p:cBhvr>
                                        <p:cTn id="1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P spid="69" grpId="0"/>
      <p:bldP spid="7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John Fleming…"/>
          <p:cNvSpPr txBox="1">
            <a:spLocks noGrp="1"/>
          </p:cNvSpPr>
          <p:nvPr>
            <p:ph type="body" sz="quarter" idx="1"/>
          </p:nvPr>
        </p:nvSpPr>
        <p:spPr>
          <a:xfrm>
            <a:off x="2040440" y="2346582"/>
            <a:ext cx="13550371" cy="2982737"/>
          </a:xfrm>
          <a:prstGeom prst="rect">
            <a:avLst/>
          </a:prstGeom>
          <a:ln w="9525">
            <a:round/>
          </a:ln>
        </p:spPr>
        <p:txBody>
          <a:bodyPr/>
          <a:lstStyle/>
          <a:p>
            <a:pPr algn="ctr" defTabSz="914400">
              <a:spcBef>
                <a:spcPts val="2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ko-KR" altLang="en-US" sz="8000" dirty="0">
                <a:latin typeface="에스코어 드림 6 Bold" panose="020B0703030302020204" pitchFamily="34" charset="-127"/>
                <a:ea typeface="에스코어 드림 6 Bold" panose="020B0703030302020204" pitchFamily="34" charset="-127"/>
              </a:rPr>
              <a:t>존 </a:t>
            </a:r>
            <a:r>
              <a:rPr lang="ko-KR" altLang="en-US" sz="8000" dirty="0" err="1">
                <a:latin typeface="에스코어 드림 6 Bold" panose="020B0703030302020204" pitchFamily="34" charset="-127"/>
                <a:ea typeface="에스코어 드림 6 Bold" panose="020B0703030302020204" pitchFamily="34" charset="-127"/>
              </a:rPr>
              <a:t>플레밍</a:t>
            </a:r>
            <a:r>
              <a:rPr lang="en-US" altLang="ko-KR" sz="7200" dirty="0">
                <a:latin typeface="에스코어 드림 6 Bold" panose="020B0703030302020204" pitchFamily="34" charset="-127"/>
                <a:ea typeface="에스코어 드림 6 Bold" panose="020B0703030302020204" pitchFamily="34" charset="-127"/>
              </a:rPr>
              <a:t>(John Fleming)</a:t>
            </a:r>
            <a:endParaRPr lang="en-US" altLang="ko-KR" sz="9600" dirty="0">
              <a:latin typeface="에스코어 드림 6 Bold" panose="020B0703030302020204" pitchFamily="34" charset="-127"/>
              <a:ea typeface="에스코어 드림 6 Bold" panose="020B0703030302020204" pitchFamily="34" charset="-127"/>
            </a:endParaRPr>
          </a:p>
          <a:p>
            <a:pPr algn="ctr" defTabSz="914400">
              <a:spcBef>
                <a:spcPts val="2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dirty="0">
                <a:latin typeface="에스코어 드림 6 Bold" panose="020B0703030302020204" pitchFamily="34" charset="-127"/>
                <a:ea typeface="에스코어 드림 6 Bold" panose="020B0703030302020204" pitchFamily="34" charset="-127"/>
              </a:rPr>
              <a:t>(1785–1857)</a:t>
            </a:r>
          </a:p>
        </p:txBody>
      </p:sp>
      <p:sp>
        <p:nvSpPr>
          <p:cNvPr id="1126" name="global, peaceful flood"/>
          <p:cNvSpPr txBox="1"/>
          <p:nvPr/>
        </p:nvSpPr>
        <p:spPr>
          <a:xfrm>
            <a:off x="3695766" y="8551495"/>
            <a:ext cx="10239719" cy="276998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ko-KR" altLang="en-US" dirty="0">
                <a:latin typeface="에스코어 드림 6 Bold" panose="020B0703030302020204" pitchFamily="34" charset="-127"/>
                <a:ea typeface="에스코어 드림 6 Bold" panose="020B0703030302020204" pitchFamily="34" charset="-127"/>
              </a:rPr>
              <a:t>전 지구적</a:t>
            </a:r>
            <a:r>
              <a:rPr dirty="0">
                <a:latin typeface="에스코어 드림 6 Bold" panose="020B0703030302020204" pitchFamily="34" charset="-127"/>
                <a:ea typeface="에스코어 드림 6 Bold" panose="020B0703030302020204" pitchFamily="34" charset="-127"/>
              </a:rPr>
              <a:t>, </a:t>
            </a:r>
            <a:br>
              <a:rPr lang="en-US"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평온한</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홍수</a:t>
            </a:r>
            <a:endParaRPr dirty="0">
              <a:latin typeface="에스코어 드림 6 Bold" panose="020B0703030302020204" pitchFamily="34" charset="-127"/>
              <a:ea typeface="에스코어 드림 6 Bold" panose="020B0703030302020204" pitchFamily="34" charset="-127"/>
            </a:endParaRPr>
          </a:p>
        </p:txBody>
      </p:sp>
      <p:sp>
        <p:nvSpPr>
          <p:cNvPr id="1127" name="Presbyterian Minister &amp; Zoologist"/>
          <p:cNvSpPr txBox="1"/>
          <p:nvPr/>
        </p:nvSpPr>
        <p:spPr>
          <a:xfrm>
            <a:off x="4276956" y="5369824"/>
            <a:ext cx="9077339"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defTabSz="914400">
              <a:spcBef>
                <a:spcPts val="4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장로교 목사 </a:t>
            </a:r>
            <a:r>
              <a:rPr dirty="0">
                <a:latin typeface="에스코어 드림 6 Bold" panose="020B0703030302020204" pitchFamily="34" charset="-127"/>
                <a:ea typeface="에스코어 드림 6 Bold" panose="020B0703030302020204" pitchFamily="34" charset="-127"/>
              </a:rPr>
              <a:t>&amp; </a:t>
            </a:r>
            <a:r>
              <a:rPr lang="ko-KR" altLang="en-US" dirty="0">
                <a:latin typeface="에스코어 드림 6 Bold" panose="020B0703030302020204" pitchFamily="34" charset="-127"/>
                <a:ea typeface="에스코어 드림 6 Bold" panose="020B0703030302020204" pitchFamily="34" charset="-127"/>
              </a:rPr>
              <a:t>동물학자</a:t>
            </a:r>
            <a:endParaRPr dirty="0">
              <a:latin typeface="에스코어 드림 6 Bold" panose="020B0703030302020204" pitchFamily="34" charset="-127"/>
              <a:ea typeface="에스코어 드림 6 Bold" panose="020B0703030302020204" pitchFamily="34" charset="-127"/>
            </a:endParaRPr>
          </a:p>
        </p:txBody>
      </p:sp>
      <p:grpSp>
        <p:nvGrpSpPr>
          <p:cNvPr id="1130" name="Fleming, John 1785-1857.jpg"/>
          <p:cNvGrpSpPr/>
          <p:nvPr/>
        </p:nvGrpSpPr>
        <p:grpSpPr>
          <a:xfrm>
            <a:off x="15067455" y="2369132"/>
            <a:ext cx="6579502" cy="8319966"/>
            <a:chOff x="0" y="0"/>
            <a:chExt cx="6579500" cy="8319965"/>
          </a:xfrm>
        </p:grpSpPr>
        <p:pic>
          <p:nvPicPr>
            <p:cNvPr id="1129" name="Fleming, John 1785-1857.jpg" descr="Fleming, John 1785-1857.jpg"/>
            <p:cNvPicPr>
              <a:picLocks noChangeAspect="1"/>
            </p:cNvPicPr>
            <p:nvPr/>
          </p:nvPicPr>
          <p:blipFill>
            <a:blip r:embed="rId3"/>
            <a:stretch>
              <a:fillRect/>
            </a:stretch>
          </p:blipFill>
          <p:spPr>
            <a:xfrm>
              <a:off x="317500" y="304800"/>
              <a:ext cx="5957201" cy="7697666"/>
            </a:xfrm>
            <a:prstGeom prst="rect">
              <a:avLst/>
            </a:prstGeom>
            <a:ln>
              <a:noFill/>
            </a:ln>
            <a:effectLst/>
          </p:spPr>
        </p:pic>
        <p:pic>
          <p:nvPicPr>
            <p:cNvPr id="1128" name="Fleming, John 1785-1857.jpg" descr="Fleming, John 1785-1857.jpg"/>
            <p:cNvPicPr>
              <a:picLocks/>
            </p:cNvPicPr>
            <p:nvPr/>
          </p:nvPicPr>
          <p:blipFill>
            <a:blip r:embed="rId4"/>
            <a:stretch>
              <a:fillRect/>
            </a:stretch>
          </p:blipFill>
          <p:spPr>
            <a:xfrm>
              <a:off x="-1" y="0"/>
              <a:ext cx="6579502" cy="8319966"/>
            </a:xfrm>
            <a:prstGeom prst="rect">
              <a:avLst/>
            </a:prstGeom>
            <a:effectLst/>
          </p:spPr>
        </p:pic>
      </p:grpSp>
    </p:spTree>
    <p:extLst>
      <p:ext uri="{BB962C8B-B14F-4D97-AF65-F5344CB8AC3E}">
        <p14:creationId xmlns:p14="http://schemas.microsoft.com/office/powerpoint/2010/main" val="4325249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26"/>
                                        </p:tgtEl>
                                        <p:attrNameLst>
                                          <p:attrName>style.visibility</p:attrName>
                                        </p:attrNameLst>
                                      </p:cBhvr>
                                      <p:to>
                                        <p:strVal val="visible"/>
                                      </p:to>
                                    </p:set>
                                    <p:animEffect transition="in" filter="wipe(left)">
                                      <p:cBhvr>
                                        <p:cTn id="7" dur="5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local flood"/>
          <p:cNvSpPr txBox="1"/>
          <p:nvPr/>
        </p:nvSpPr>
        <p:spPr>
          <a:xfrm>
            <a:off x="13208570" y="8145123"/>
            <a:ext cx="14579601" cy="13849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ko-KR" altLang="en-US" dirty="0">
                <a:latin typeface="에스코어 드림 6 Bold" panose="020B0703030302020204" pitchFamily="34" charset="-127"/>
                <a:ea typeface="에스코어 드림 6 Bold" panose="020B0703030302020204" pitchFamily="34" charset="-127"/>
              </a:rPr>
              <a:t>지역적 홍수</a:t>
            </a:r>
            <a:endParaRPr dirty="0">
              <a:latin typeface="에스코어 드림 6 Bold" panose="020B0703030302020204" pitchFamily="34" charset="-127"/>
              <a:ea typeface="에스코어 드림 6 Bold" panose="020B0703030302020204" pitchFamily="34" charset="-127"/>
            </a:endParaRPr>
          </a:p>
        </p:txBody>
      </p:sp>
      <p:sp>
        <p:nvSpPr>
          <p:cNvPr id="1136" name="Congregational Theologian"/>
          <p:cNvSpPr txBox="1"/>
          <p:nvPr/>
        </p:nvSpPr>
        <p:spPr>
          <a:xfrm>
            <a:off x="13311312" y="5349460"/>
            <a:ext cx="5692264"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ko-KR" altLang="en-US" dirty="0">
                <a:latin typeface="에스코어 드림 6 Bold" panose="020B0703030302020204" pitchFamily="34" charset="-127"/>
                <a:ea typeface="에스코어 드림 6 Bold" panose="020B0703030302020204" pitchFamily="34" charset="-127"/>
              </a:rPr>
              <a:t>회중교 신학자</a:t>
            </a:r>
            <a:endParaRPr dirty="0">
              <a:latin typeface="에스코어 드림 6 Bold" panose="020B0703030302020204" pitchFamily="34" charset="-127"/>
              <a:ea typeface="에스코어 드림 6 Bold" panose="020B0703030302020204" pitchFamily="34" charset="-127"/>
            </a:endParaRPr>
          </a:p>
        </p:txBody>
      </p:sp>
      <p:grpSp>
        <p:nvGrpSpPr>
          <p:cNvPr id="1139" name="Pye Smith.jpg"/>
          <p:cNvGrpSpPr/>
          <p:nvPr/>
        </p:nvGrpSpPr>
        <p:grpSpPr>
          <a:xfrm>
            <a:off x="1132527" y="1339920"/>
            <a:ext cx="7374082" cy="9906001"/>
            <a:chOff x="0" y="0"/>
            <a:chExt cx="7374080" cy="9906000"/>
          </a:xfrm>
        </p:grpSpPr>
        <p:pic>
          <p:nvPicPr>
            <p:cNvPr id="1138" name="Pye Smith.jpg" descr="Pye Smith.jpg"/>
            <p:cNvPicPr>
              <a:picLocks noChangeAspect="1"/>
            </p:cNvPicPr>
            <p:nvPr/>
          </p:nvPicPr>
          <p:blipFill>
            <a:blip r:embed="rId3"/>
            <a:srcRect l="10404" r="6358" b="26988"/>
            <a:stretch>
              <a:fillRect/>
            </a:stretch>
          </p:blipFill>
          <p:spPr>
            <a:xfrm>
              <a:off x="317500" y="304800"/>
              <a:ext cx="6751781" cy="9283700"/>
            </a:xfrm>
            <a:prstGeom prst="rect">
              <a:avLst/>
            </a:prstGeom>
            <a:ln>
              <a:noFill/>
            </a:ln>
            <a:effectLst/>
          </p:spPr>
        </p:pic>
        <p:pic>
          <p:nvPicPr>
            <p:cNvPr id="1137" name="Pye Smith.jpg" descr="Pye Smith.jpg"/>
            <p:cNvPicPr>
              <a:picLocks/>
            </p:cNvPicPr>
            <p:nvPr/>
          </p:nvPicPr>
          <p:blipFill>
            <a:blip r:embed="rId4"/>
            <a:stretch>
              <a:fillRect/>
            </a:stretch>
          </p:blipFill>
          <p:spPr>
            <a:xfrm>
              <a:off x="-1" y="-1"/>
              <a:ext cx="7374082" cy="9906001"/>
            </a:xfrm>
            <a:prstGeom prst="rect">
              <a:avLst/>
            </a:prstGeom>
            <a:effectLst/>
          </p:spPr>
        </p:pic>
      </p:grpSp>
      <p:sp>
        <p:nvSpPr>
          <p:cNvPr id="9" name="John Fleming…"/>
          <p:cNvSpPr txBox="1">
            <a:spLocks noGrp="1"/>
          </p:cNvSpPr>
          <p:nvPr>
            <p:ph type="body" sz="quarter" idx="1"/>
          </p:nvPr>
        </p:nvSpPr>
        <p:spPr>
          <a:xfrm>
            <a:off x="8921084" y="2293446"/>
            <a:ext cx="14472719" cy="2982737"/>
          </a:xfrm>
          <a:prstGeom prst="rect">
            <a:avLst/>
          </a:prstGeom>
          <a:ln w="9525">
            <a:round/>
          </a:ln>
        </p:spPr>
        <p:txBody>
          <a:bodyPr/>
          <a:lstStyle/>
          <a:p>
            <a:pPr algn="ctr" defTabSz="914400">
              <a:spcBef>
                <a:spcPts val="2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ko-KR" altLang="en-US" sz="8000" dirty="0">
                <a:latin typeface="에스코어 드림 6 Bold" panose="020B0703030302020204" pitchFamily="34" charset="-127"/>
                <a:ea typeface="에스코어 드림 6 Bold" panose="020B0703030302020204" pitchFamily="34" charset="-127"/>
              </a:rPr>
              <a:t>존 파이 스미스</a:t>
            </a:r>
            <a:r>
              <a:rPr lang="en-US" altLang="ko-KR" sz="7200" dirty="0">
                <a:latin typeface="에스코어 드림 6 Bold" panose="020B0703030302020204" pitchFamily="34" charset="-127"/>
                <a:ea typeface="에스코어 드림 6 Bold" panose="020B0703030302020204" pitchFamily="34" charset="-127"/>
              </a:rPr>
              <a:t>(John </a:t>
            </a:r>
            <a:r>
              <a:rPr lang="en-US" altLang="ko-KR" sz="7200" dirty="0" err="1">
                <a:latin typeface="에스코어 드림 6 Bold" panose="020B0703030302020204" pitchFamily="34" charset="-127"/>
                <a:ea typeface="에스코어 드림 6 Bold" panose="020B0703030302020204" pitchFamily="34" charset="-127"/>
              </a:rPr>
              <a:t>Pye</a:t>
            </a:r>
            <a:r>
              <a:rPr lang="en-US" altLang="ko-KR" sz="7200" dirty="0">
                <a:latin typeface="에스코어 드림 6 Bold" panose="020B0703030302020204" pitchFamily="34" charset="-127"/>
                <a:ea typeface="에스코어 드림 6 Bold" panose="020B0703030302020204" pitchFamily="34" charset="-127"/>
              </a:rPr>
              <a:t> Smith)</a:t>
            </a:r>
            <a:endParaRPr lang="en-US" altLang="ko-KR" sz="9600" dirty="0">
              <a:latin typeface="에스코어 드림 6 Bold" panose="020B0703030302020204" pitchFamily="34" charset="-127"/>
              <a:ea typeface="에스코어 드림 6 Bold" panose="020B0703030302020204" pitchFamily="34" charset="-127"/>
            </a:endParaRPr>
          </a:p>
          <a:p>
            <a:pPr algn="ctr" defTabSz="914400">
              <a:spcBef>
                <a:spcPts val="2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dirty="0">
                <a:latin typeface="에스코어 드림 6 Bold" panose="020B0703030302020204" pitchFamily="34" charset="-127"/>
                <a:ea typeface="에스코어 드림 6 Bold" panose="020B0703030302020204" pitchFamily="34" charset="-127"/>
              </a:rPr>
              <a:t>(17</a:t>
            </a:r>
            <a:r>
              <a:rPr lang="en-US" dirty="0">
                <a:latin typeface="에스코어 드림 6 Bold" panose="020B0703030302020204" pitchFamily="34" charset="-127"/>
                <a:ea typeface="에스코어 드림 6 Bold" panose="020B0703030302020204" pitchFamily="34" charset="-127"/>
              </a:rPr>
              <a:t>74</a:t>
            </a:r>
            <a:r>
              <a:rPr dirty="0">
                <a:latin typeface="에스코어 드림 6 Bold" panose="020B0703030302020204" pitchFamily="34" charset="-127"/>
                <a:ea typeface="에스코어 드림 6 Bold" panose="020B0703030302020204" pitchFamily="34" charset="-127"/>
              </a:rPr>
              <a:t>–185</a:t>
            </a:r>
            <a:r>
              <a:rPr lang="en-US" dirty="0">
                <a:latin typeface="에스코어 드림 6 Bold" panose="020B0703030302020204" pitchFamily="34" charset="-127"/>
                <a:ea typeface="에스코어 드림 6 Bold" panose="020B0703030302020204" pitchFamily="34" charset="-127"/>
              </a:rPr>
              <a:t>1</a:t>
            </a:r>
            <a:r>
              <a:rPr dirty="0">
                <a:latin typeface="에스코어 드림 6 Bold" panose="020B0703030302020204" pitchFamily="34" charset="-127"/>
                <a:ea typeface="에스코어 드림 6 Bold" panose="020B0703030302020204" pitchFamily="34" charset="-127"/>
              </a:rPr>
              <a:t>)</a:t>
            </a:r>
          </a:p>
        </p:txBody>
      </p:sp>
    </p:spTree>
    <p:extLst>
      <p:ext uri="{BB962C8B-B14F-4D97-AF65-F5344CB8AC3E}">
        <p14:creationId xmlns:p14="http://schemas.microsoft.com/office/powerpoint/2010/main" val="199747561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35"/>
                                        </p:tgtEl>
                                        <p:attrNameLst>
                                          <p:attrName>style.visibility</p:attrName>
                                        </p:attrNameLst>
                                      </p:cBhvr>
                                      <p:to>
                                        <p:strVal val="visible"/>
                                      </p:to>
                                    </p:set>
                                    <p:animEffect transition="in" filter="wipe(left)">
                                      <p:cBhvr>
                                        <p:cTn id="7" dur="500"/>
                                        <p:tgtEl>
                                          <p:spTgt spid="1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Liberal Theologians"/>
          <p:cNvSpPr txBox="1">
            <a:spLocks noGrp="1"/>
          </p:cNvSpPr>
          <p:nvPr>
            <p:ph type="body" sz="quarter" idx="1"/>
          </p:nvPr>
        </p:nvSpPr>
        <p:spPr>
          <a:xfrm>
            <a:off x="763588" y="3505200"/>
            <a:ext cx="22860001" cy="2235200"/>
          </a:xfrm>
          <a:prstGeom prst="rect">
            <a:avLst/>
          </a:prstGeom>
          <a:ln w="9525">
            <a:round/>
          </a:ln>
        </p:spPr>
        <p:txBody>
          <a:bodyPr/>
          <a:lstStyle>
            <a:lvl1pPr algn="ctr" defTabSz="914400">
              <a:spcBef>
                <a:spcPts val="2300"/>
              </a:spcBef>
              <a:buClr>
                <a:srgbClr val="F5F5F5"/>
              </a:buClr>
              <a:defRPr sz="11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r>
              <a:rPr lang="ko-KR" altLang="en-US" dirty="0">
                <a:latin typeface="에스코어 드림 6 Bold" panose="020B0703030302020204" pitchFamily="34" charset="-127"/>
                <a:ea typeface="에스코어 드림 6 Bold" panose="020B0703030302020204" pitchFamily="34" charset="-127"/>
              </a:rPr>
              <a:t>자유주의 신학자</a:t>
            </a:r>
            <a:endParaRPr dirty="0">
              <a:latin typeface="에스코어 드림 6 Bold" panose="020B0703030302020204" pitchFamily="34" charset="-127"/>
              <a:ea typeface="에스코어 드림 6 Bold" panose="020B0703030302020204" pitchFamily="34" charset="-127"/>
            </a:endParaRPr>
          </a:p>
        </p:txBody>
      </p:sp>
      <p:sp>
        <p:nvSpPr>
          <p:cNvPr id="1218" name="Genesis 1–11 is mythology."/>
          <p:cNvSpPr txBox="1"/>
          <p:nvPr/>
        </p:nvSpPr>
        <p:spPr>
          <a:xfrm>
            <a:off x="2225444" y="8775700"/>
            <a:ext cx="19939001" cy="13849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ko-KR" altLang="en-US" dirty="0">
                <a:latin typeface="에스코어 드림 6 Bold" panose="020B0703030302020204" pitchFamily="34" charset="-127"/>
                <a:ea typeface="에스코어 드림 6 Bold" panose="020B0703030302020204" pitchFamily="34" charset="-127"/>
              </a:rPr>
              <a:t>창세기</a:t>
            </a:r>
            <a:r>
              <a:rPr dirty="0">
                <a:latin typeface="에스코어 드림 6 Bold" panose="020B0703030302020204" pitchFamily="34" charset="-127"/>
                <a:ea typeface="에스코어 드림 6 Bold" panose="020B0703030302020204" pitchFamily="34" charset="-127"/>
              </a:rPr>
              <a:t> 1–11</a:t>
            </a:r>
            <a:r>
              <a:rPr lang="ko-KR" altLang="en-US" dirty="0">
                <a:latin typeface="에스코어 드림 6 Bold" panose="020B0703030302020204" pitchFamily="34" charset="-127"/>
                <a:ea typeface="에스코어 드림 6 Bold" panose="020B0703030302020204" pitchFamily="34" charset="-127"/>
              </a:rPr>
              <a:t>장은 신화이다</a:t>
            </a:r>
            <a:r>
              <a:rPr lang="en-US" altLang="ko-KR" dirty="0">
                <a:latin typeface="에스코어 드림 6 Bold" panose="020B0703030302020204" pitchFamily="34" charset="-127"/>
                <a:ea typeface="에스코어 드림 6 Bold" panose="020B0703030302020204" pitchFamily="34" charset="-127"/>
              </a:rPr>
              <a:t>.</a:t>
            </a:r>
            <a:endParaRPr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218"/>
                                        </p:tgtEl>
                                        <p:attrNameLst>
                                          <p:attrName>style.visibility</p:attrName>
                                        </p:attrNameLst>
                                      </p:cBhvr>
                                      <p:to>
                                        <p:strVal val="visible"/>
                                      </p:to>
                                    </p:set>
                                    <p:animEffect transition="in" filter="wipe(left)">
                                      <p:cBhvr>
                                        <p:cTn id="7" dur="500"/>
                                        <p:tgtEl>
                                          <p:spTgt spid="1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47" name="Early 1800s: Compromises with…"/>
          <p:cNvSpPr txBox="1">
            <a:spLocks noGrp="1"/>
          </p:cNvSpPr>
          <p:nvPr>
            <p:ph type="body" sz="half" idx="1"/>
          </p:nvPr>
        </p:nvSpPr>
        <p:spPr>
          <a:xfrm>
            <a:off x="763588" y="1422400"/>
            <a:ext cx="22860001" cy="3556000"/>
          </a:xfrm>
          <a:prstGeom prst="rect">
            <a:avLst/>
          </a:prstGeom>
          <a:effectLst/>
        </p:spPr>
        <p:txBody>
          <a:bodyPr/>
          <a:lstStyle/>
          <a:p>
            <a:pPr algn="ctr">
              <a:lnSpc>
                <a:spcPct val="80000"/>
              </a:lnSpc>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ko-KR" altLang="en-US" sz="9600" dirty="0">
                <a:latin typeface="에스코어 드림 6 Bold" panose="020B0703030302020204" pitchFamily="34" charset="-127"/>
                <a:ea typeface="에스코어 드림 6 Bold" panose="020B0703030302020204" pitchFamily="34" charset="-127"/>
              </a:rPr>
              <a:t>초기</a:t>
            </a:r>
            <a:r>
              <a:rPr sz="9600" dirty="0">
                <a:latin typeface="에스코어 드림 6 Bold" panose="020B0703030302020204" pitchFamily="34" charset="-127"/>
                <a:ea typeface="에스코어 드림 6 Bold" panose="020B0703030302020204" pitchFamily="34" charset="-127"/>
              </a:rPr>
              <a:t> 1800</a:t>
            </a:r>
            <a:r>
              <a:rPr lang="ko-KR" altLang="en-US" sz="9600" dirty="0">
                <a:latin typeface="에스코어 드림 6 Bold" panose="020B0703030302020204" pitchFamily="34" charset="-127"/>
                <a:ea typeface="에스코어 드림 6 Bold" panose="020B0703030302020204" pitchFamily="34" charset="-127"/>
              </a:rPr>
              <a:t>년대</a:t>
            </a:r>
            <a:r>
              <a:rPr sz="9600" dirty="0">
                <a:latin typeface="에스코어 드림 6 Bold" panose="020B0703030302020204" pitchFamily="34" charset="-127"/>
                <a:ea typeface="에스코어 드림 6 Bold" panose="020B0703030302020204" pitchFamily="34" charset="-127"/>
              </a:rPr>
              <a:t>: </a:t>
            </a:r>
            <a:r>
              <a:rPr lang="ko-KR" altLang="en-US" sz="9600" dirty="0">
                <a:latin typeface="에스코어 드림 6 Bold" panose="020B0703030302020204" pitchFamily="34" charset="-127"/>
                <a:ea typeface="에스코어 드림 6 Bold" panose="020B0703030302020204" pitchFamily="34" charset="-127"/>
              </a:rPr>
              <a:t>오랜 지구 지질학과의 타협 </a:t>
            </a:r>
          </a:p>
        </p:txBody>
      </p:sp>
      <p:sp>
        <p:nvSpPr>
          <p:cNvPr id="1148" name="1810s   gap theory…"/>
          <p:cNvSpPr txBox="1"/>
          <p:nvPr/>
        </p:nvSpPr>
        <p:spPr>
          <a:xfrm>
            <a:off x="3417887" y="5575300"/>
            <a:ext cx="19621501" cy="5607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1810</a:t>
            </a:r>
            <a:r>
              <a:rPr lang="ko-KR" altLang="en-US" dirty="0">
                <a:latin typeface="에스코어 드림 6 Bold" panose="020B0703030302020204" pitchFamily="34" charset="-127"/>
                <a:ea typeface="에스코어 드림 6 Bold" panose="020B0703030302020204" pitchFamily="34" charset="-127"/>
              </a:rPr>
              <a:t>년대</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간격 이론 </a:t>
            </a:r>
            <a:endParaRPr dirty="0">
              <a:latin typeface="에스코어 드림 6 Bold" panose="020B0703030302020204" pitchFamily="34" charset="-127"/>
              <a:ea typeface="에스코어 드림 6 Bold" panose="020B0703030302020204" pitchFamily="34" charset="-127"/>
            </a:endParaRP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1820</a:t>
            </a:r>
            <a:r>
              <a:rPr lang="ko-KR" altLang="en-US" dirty="0">
                <a:latin typeface="에스코어 드림 6 Bold" panose="020B0703030302020204" pitchFamily="34" charset="-127"/>
                <a:ea typeface="에스코어 드림 6 Bold" panose="020B0703030302020204" pitchFamily="34" charset="-127"/>
              </a:rPr>
              <a:t>년대</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날</a:t>
            </a:r>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시대</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이론</a:t>
            </a:r>
            <a:endParaRPr dirty="0">
              <a:latin typeface="에스코어 드림 6 Bold" panose="020B0703030302020204" pitchFamily="34" charset="-127"/>
              <a:ea typeface="에스코어 드림 6 Bold" panose="020B0703030302020204" pitchFamily="34" charset="-127"/>
            </a:endParaRP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             </a:t>
            </a:r>
            <a:r>
              <a:rPr lang="en-US"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전 지구적 평온한 홍수 </a:t>
            </a:r>
            <a:endParaRPr dirty="0">
              <a:latin typeface="에스코어 드림 6 Bold" panose="020B0703030302020204" pitchFamily="34" charset="-127"/>
              <a:ea typeface="에스코어 드림 6 Bold" panose="020B0703030302020204" pitchFamily="34" charset="-127"/>
            </a:endParaRP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1830</a:t>
            </a:r>
            <a:r>
              <a:rPr lang="ko-KR" altLang="en-US" dirty="0">
                <a:latin typeface="에스코어 드림 6 Bold" panose="020B0703030302020204" pitchFamily="34" charset="-127"/>
                <a:ea typeface="에스코어 드림 6 Bold" panose="020B0703030302020204" pitchFamily="34" charset="-127"/>
              </a:rPr>
              <a:t>년대</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지역적 홍수 이론</a:t>
            </a:r>
            <a:endParaRPr dirty="0">
              <a:latin typeface="에스코어 드림 6 Bold" panose="020B0703030302020204" pitchFamily="34" charset="-127"/>
              <a:ea typeface="에스코어 드림 6 Bold" panose="020B0703030302020204" pitchFamily="34" charset="-127"/>
            </a:endParaRP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            </a:t>
            </a:r>
            <a:r>
              <a:rPr lang="en-US"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창세기는 신화다</a:t>
            </a:r>
            <a:r>
              <a:rPr lang="en-US" altLang="ko-KR" dirty="0">
                <a:latin typeface="에스코어 드림 6 Bold" panose="020B0703030302020204" pitchFamily="34" charset="-127"/>
                <a:ea typeface="에스코어 드림 6 Bold" panose="020B0703030302020204" pitchFamily="34" charset="-127"/>
              </a:rPr>
              <a:t>.</a:t>
            </a:r>
            <a:endParaRPr dirty="0">
              <a:latin typeface="에스코어 드림 6 Bold" panose="020B0703030302020204" pitchFamily="34" charset="-127"/>
              <a:ea typeface="에스코어 드림 6 Bold" panose="020B0703030302020204" pitchFamily="34" charset="-127"/>
            </a:endParaRPr>
          </a:p>
        </p:txBody>
      </p:sp>
      <p:sp>
        <p:nvSpPr>
          <p:cNvPr id="1149" name="Line"/>
          <p:cNvSpPr/>
          <p:nvPr/>
        </p:nvSpPr>
        <p:spPr>
          <a:xfrm>
            <a:off x="4679903" y="4016767"/>
            <a:ext cx="15024147"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14449229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148">
                                            <p:bg/>
                                          </p:spTgt>
                                        </p:tgtEl>
                                        <p:attrNameLst>
                                          <p:attrName>style.visibility</p:attrName>
                                        </p:attrNameLst>
                                      </p:cBhvr>
                                      <p:to>
                                        <p:strVal val="visible"/>
                                      </p:to>
                                    </p:set>
                                    <p:animEffect transition="in" filter="dissolve">
                                      <p:cBhvr>
                                        <p:cTn id="7" dur="500"/>
                                        <p:tgtEl>
                                          <p:spTgt spid="1148">
                                            <p:bg/>
                                          </p:spTgt>
                                        </p:tgtEl>
                                      </p:cBhvr>
                                    </p:animEffect>
                                  </p:childTnLst>
                                </p:cTn>
                              </p:par>
                              <p:par>
                                <p:cTn id="8" presetID="9" presetClass="entr" presetSubtype="0" fill="hold" grpId="0" nodeType="withEffect">
                                  <p:stCondLst>
                                    <p:cond delay="0"/>
                                  </p:stCondLst>
                                  <p:iterate>
                                    <p:tmAbs val="0"/>
                                  </p:iterate>
                                  <p:childTnLst>
                                    <p:set>
                                      <p:cBhvr>
                                        <p:cTn id="9" fill="hold"/>
                                        <p:tgtEl>
                                          <p:spTgt spid="1148">
                                            <p:txEl>
                                              <p:pRg st="0" end="0"/>
                                            </p:txEl>
                                          </p:spTgt>
                                        </p:tgtEl>
                                        <p:attrNameLst>
                                          <p:attrName>style.visibility</p:attrName>
                                        </p:attrNameLst>
                                      </p:cBhvr>
                                      <p:to>
                                        <p:strVal val="visible"/>
                                      </p:to>
                                    </p:set>
                                    <p:animEffect transition="in" filter="dissolve">
                                      <p:cBhvr>
                                        <p:cTn id="10" dur="500"/>
                                        <p:tgtEl>
                                          <p:spTgt spid="11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1148">
                                            <p:txEl>
                                              <p:pRg st="1" end="1"/>
                                            </p:txEl>
                                          </p:spTgt>
                                        </p:tgtEl>
                                        <p:attrNameLst>
                                          <p:attrName>style.visibility</p:attrName>
                                        </p:attrNameLst>
                                      </p:cBhvr>
                                      <p:to>
                                        <p:strVal val="visible"/>
                                      </p:to>
                                    </p:set>
                                    <p:animEffect transition="in" filter="dissolve">
                                      <p:cBhvr>
                                        <p:cTn id="15" dur="500"/>
                                        <p:tgtEl>
                                          <p:spTgt spid="1148">
                                            <p:txEl>
                                              <p:pRg st="1" end="1"/>
                                            </p:txEl>
                                          </p:spTgt>
                                        </p:tgtEl>
                                      </p:cBhvr>
                                    </p:animEffect>
                                  </p:childTnLst>
                                </p:cTn>
                              </p:par>
                            </p:childTnLst>
                          </p:cTn>
                        </p:par>
                        <p:par>
                          <p:cTn id="16" fill="hold">
                            <p:stCondLst>
                              <p:cond delay="500"/>
                            </p:stCondLst>
                            <p:childTnLst>
                              <p:par>
                                <p:cTn id="17" presetID="9" presetClass="entr" fill="hold" grpId="0" nodeType="afterEffect">
                                  <p:stCondLst>
                                    <p:cond delay="0"/>
                                  </p:stCondLst>
                                  <p:iterate>
                                    <p:tmAbs val="0"/>
                                  </p:iterate>
                                  <p:childTnLst>
                                    <p:set>
                                      <p:cBhvr>
                                        <p:cTn id="18" fill="hold"/>
                                        <p:tgtEl>
                                          <p:spTgt spid="1148">
                                            <p:txEl>
                                              <p:pRg st="2" end="2"/>
                                            </p:txEl>
                                          </p:spTgt>
                                        </p:tgtEl>
                                        <p:attrNameLst>
                                          <p:attrName>style.visibility</p:attrName>
                                        </p:attrNameLst>
                                      </p:cBhvr>
                                      <p:to>
                                        <p:strVal val="visible"/>
                                      </p:to>
                                    </p:set>
                                    <p:animEffect transition="in" filter="dissolve">
                                      <p:cBhvr>
                                        <p:cTn id="19" dur="500"/>
                                        <p:tgtEl>
                                          <p:spTgt spid="114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0" nodeType="clickEffect">
                                  <p:stCondLst>
                                    <p:cond delay="0"/>
                                  </p:stCondLst>
                                  <p:iterate>
                                    <p:tmAbs val="0"/>
                                  </p:iterate>
                                  <p:childTnLst>
                                    <p:set>
                                      <p:cBhvr>
                                        <p:cTn id="23" fill="hold"/>
                                        <p:tgtEl>
                                          <p:spTgt spid="1148">
                                            <p:txEl>
                                              <p:pRg st="3" end="3"/>
                                            </p:txEl>
                                          </p:spTgt>
                                        </p:tgtEl>
                                        <p:attrNameLst>
                                          <p:attrName>style.visibility</p:attrName>
                                        </p:attrNameLst>
                                      </p:cBhvr>
                                      <p:to>
                                        <p:strVal val="visible"/>
                                      </p:to>
                                    </p:set>
                                    <p:animEffect transition="in" filter="dissolve">
                                      <p:cBhvr>
                                        <p:cTn id="24" dur="500"/>
                                        <p:tgtEl>
                                          <p:spTgt spid="1148">
                                            <p:txEl>
                                              <p:pRg st="3" end="3"/>
                                            </p:txEl>
                                          </p:spTgt>
                                        </p:tgtEl>
                                      </p:cBhvr>
                                    </p:animEffect>
                                  </p:childTnLst>
                                </p:cTn>
                              </p:par>
                            </p:childTnLst>
                          </p:cTn>
                        </p:par>
                        <p:par>
                          <p:cTn id="25" fill="hold">
                            <p:stCondLst>
                              <p:cond delay="500"/>
                            </p:stCondLst>
                            <p:childTnLst>
                              <p:par>
                                <p:cTn id="26" presetID="9" presetClass="entr" fill="hold" grpId="0" nodeType="afterEffect">
                                  <p:stCondLst>
                                    <p:cond delay="0"/>
                                  </p:stCondLst>
                                  <p:iterate>
                                    <p:tmAbs val="0"/>
                                  </p:iterate>
                                  <p:childTnLst>
                                    <p:set>
                                      <p:cBhvr>
                                        <p:cTn id="27" fill="hold"/>
                                        <p:tgtEl>
                                          <p:spTgt spid="1148">
                                            <p:txEl>
                                              <p:pRg st="4" end="4"/>
                                            </p:txEl>
                                          </p:spTgt>
                                        </p:tgtEl>
                                        <p:attrNameLst>
                                          <p:attrName>style.visibility</p:attrName>
                                        </p:attrNameLst>
                                      </p:cBhvr>
                                      <p:to>
                                        <p:strVal val="visible"/>
                                      </p:to>
                                    </p:set>
                                    <p:animEffect transition="in" filter="dissolve">
                                      <p:cBhvr>
                                        <p:cTn id="28" dur="500"/>
                                        <p:tgtEl>
                                          <p:spTgt spid="11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 grpId="0"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5"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26" name="Early 1800s: Faithfulness to Scripture"/>
          <p:cNvSpPr txBox="1">
            <a:spLocks noGrp="1"/>
          </p:cNvSpPr>
          <p:nvPr>
            <p:ph type="body" sz="quarter" idx="1"/>
          </p:nvPr>
        </p:nvSpPr>
        <p:spPr>
          <a:xfrm>
            <a:off x="2198688" y="1422400"/>
            <a:ext cx="19989801" cy="3022600"/>
          </a:xfrm>
          <a:prstGeom prst="rect">
            <a:avLst/>
          </a:prstGeom>
          <a:effectLst/>
        </p:spPr>
        <p:txBody>
          <a:bodyPr/>
          <a:lstStyle/>
          <a:p>
            <a:pPr algn="ctr">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ko-KR" altLang="en-US" sz="9600" dirty="0">
                <a:latin typeface="에스코어 드림 6 Bold" panose="020B0703030302020204" pitchFamily="34" charset="-127"/>
                <a:ea typeface="에스코어 드림 6 Bold" panose="020B0703030302020204" pitchFamily="34" charset="-127"/>
              </a:rPr>
              <a:t>초기</a:t>
            </a:r>
            <a:r>
              <a:rPr sz="9600" dirty="0">
                <a:latin typeface="에스코어 드림 6 Bold" panose="020B0703030302020204" pitchFamily="34" charset="-127"/>
                <a:ea typeface="에스코어 드림 6 Bold" panose="020B0703030302020204" pitchFamily="34" charset="-127"/>
              </a:rPr>
              <a:t> 1800</a:t>
            </a:r>
            <a:r>
              <a:rPr lang="ko-KR" altLang="en-US" sz="9600" dirty="0">
                <a:latin typeface="에스코어 드림 6 Bold" panose="020B0703030302020204" pitchFamily="34" charset="-127"/>
                <a:ea typeface="에스코어 드림 6 Bold" panose="020B0703030302020204" pitchFamily="34" charset="-127"/>
              </a:rPr>
              <a:t>년대</a:t>
            </a:r>
            <a:r>
              <a:rPr sz="9600" dirty="0">
                <a:latin typeface="에스코어 드림 6 Bold" panose="020B0703030302020204" pitchFamily="34" charset="-127"/>
                <a:ea typeface="에스코어 드림 6 Bold" panose="020B0703030302020204" pitchFamily="34" charset="-127"/>
              </a:rPr>
              <a:t>: </a:t>
            </a:r>
            <a:r>
              <a:rPr lang="ko-KR" altLang="en-US" sz="9600" dirty="0">
                <a:latin typeface="에스코어 드림 6 Bold" panose="020B0703030302020204" pitchFamily="34" charset="-127"/>
                <a:ea typeface="에스코어 드림 6 Bold" panose="020B0703030302020204" pitchFamily="34" charset="-127"/>
              </a:rPr>
              <a:t>성경에 신실함</a:t>
            </a:r>
            <a:endParaRPr sz="9600" dirty="0">
              <a:latin typeface="에스코어 드림 6 Bold" panose="020B0703030302020204" pitchFamily="34" charset="-127"/>
              <a:ea typeface="에스코어 드림 6 Bold" panose="020B0703030302020204" pitchFamily="34" charset="-127"/>
            </a:endParaRPr>
          </a:p>
        </p:txBody>
      </p:sp>
      <p:sp>
        <p:nvSpPr>
          <p:cNvPr id="1227" name="1820–50    young-earth creationism…"/>
          <p:cNvSpPr txBox="1"/>
          <p:nvPr/>
        </p:nvSpPr>
        <p:spPr>
          <a:xfrm>
            <a:off x="3532187" y="6604000"/>
            <a:ext cx="18872201" cy="188102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1820</a:t>
            </a:r>
            <a:r>
              <a:rPr sz="7100" dirty="0">
                <a:latin typeface="에스코어 드림 6 Bold" panose="020B0703030302020204" pitchFamily="34" charset="-127"/>
                <a:ea typeface="에스코어 드림 6 Bold" panose="020B0703030302020204" pitchFamily="34" charset="-127"/>
              </a:rPr>
              <a:t>–</a:t>
            </a:r>
            <a:r>
              <a:rPr dirty="0">
                <a:latin typeface="에스코어 드림 6 Bold" panose="020B0703030302020204" pitchFamily="34" charset="-127"/>
                <a:ea typeface="에스코어 드림 6 Bold" panose="020B0703030302020204" pitchFamily="34" charset="-127"/>
              </a:rPr>
              <a:t>50    </a:t>
            </a:r>
            <a:r>
              <a:rPr lang="ko-KR" altLang="en-US" dirty="0">
                <a:latin typeface="에스코어 드림 6 Bold" panose="020B0703030302020204" pitchFamily="34" charset="-127"/>
                <a:ea typeface="에스코어 드림 6 Bold" panose="020B0703030302020204" pitchFamily="34" charset="-127"/>
              </a:rPr>
              <a:t>젊은 지구</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창조론</a:t>
            </a:r>
            <a:r>
              <a:rPr dirty="0">
                <a:latin typeface="에스코어 드림 6 Bold" panose="020B0703030302020204" pitchFamily="34" charset="-127"/>
                <a:ea typeface="에스코어 드림 6 Bold" panose="020B0703030302020204" pitchFamily="34" charset="-127"/>
              </a:rPr>
              <a:t> </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성경적인 지질학자</a:t>
            </a:r>
            <a:r>
              <a:rPr dirty="0">
                <a:latin typeface="에스코어 드림 6 Bold" panose="020B0703030302020204" pitchFamily="34" charset="-127"/>
                <a:ea typeface="에스코어 드림 6 Bold" panose="020B0703030302020204" pitchFamily="34" charset="-127"/>
              </a:rPr>
              <a:t>”)</a:t>
            </a:r>
          </a:p>
        </p:txBody>
      </p:sp>
      <p:sp>
        <p:nvSpPr>
          <p:cNvPr id="1228" name="Line"/>
          <p:cNvSpPr/>
          <p:nvPr/>
        </p:nvSpPr>
        <p:spPr>
          <a:xfrm>
            <a:off x="4489403" y="5156200"/>
            <a:ext cx="15176547" cy="0"/>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The Real Nature of the Debate"/>
          <p:cNvSpPr txBox="1">
            <a:spLocks noGrp="1"/>
          </p:cNvSpPr>
          <p:nvPr>
            <p:ph type="ctrTitle"/>
          </p:nvPr>
        </p:nvSpPr>
        <p:spPr>
          <a:xfrm>
            <a:off x="1879831" y="2286000"/>
            <a:ext cx="20830713" cy="4953001"/>
          </a:xfrm>
          <a:prstGeom prst="rect">
            <a:avLst/>
          </a:prstGeom>
          <a:ln>
            <a:round/>
          </a:ln>
          <a:effectLst/>
        </p:spPr>
        <p:txBody>
          <a:bodyPr lIns="50800" tIns="50800" rIns="50800" bIns="50800"/>
          <a:lstStyle>
            <a:lvl1pPr algn="ctr" defTabSz="914400">
              <a:defRPr sz="11700">
                <a:solidFill>
                  <a:srgbClr val="FEFCDD"/>
                </a:solidFill>
                <a:effectLst>
                  <a:outerShdw blurRad="38100" dist="38100" dir="2700000" rotWithShape="0">
                    <a:srgbClr val="000000">
                      <a:alpha val="43137"/>
                    </a:srgbClr>
                  </a:outerShdw>
                </a:effectLst>
                <a:uFill>
                  <a:solidFill>
                    <a:srgbClr val="FEFCDD"/>
                  </a:solidFill>
                </a:uFill>
              </a:defRPr>
            </a:lvl1pPr>
          </a:lstStyle>
          <a:p>
            <a:r>
              <a:rPr lang="ko-KR" altLang="en-US" dirty="0">
                <a:latin typeface="에스코어 드림 6 Bold" panose="020B0703030302020204" pitchFamily="34" charset="-127"/>
                <a:ea typeface="에스코어 드림 6 Bold" panose="020B0703030302020204" pitchFamily="34" charset="-127"/>
              </a:rPr>
              <a:t>토론의 본성</a:t>
            </a:r>
            <a:endParaRPr dirty="0">
              <a:latin typeface="에스코어 드림 6 Bold" panose="020B0703030302020204" pitchFamily="34" charset="-127"/>
              <a:ea typeface="에스코어 드림 6 Bold" panose="020B0703030302020204" pitchFamily="34" charset="-127"/>
            </a:endParaRPr>
          </a:p>
        </p:txBody>
      </p:sp>
      <p:sp>
        <p:nvSpPr>
          <p:cNvPr id="1231" name="Philosophical and Religious…"/>
          <p:cNvSpPr txBox="1"/>
          <p:nvPr/>
        </p:nvSpPr>
        <p:spPr>
          <a:xfrm>
            <a:off x="1879831" y="5156201"/>
            <a:ext cx="20840701" cy="433452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914400">
              <a:lnSpc>
                <a:spcPct val="150000"/>
              </a:lnSpc>
              <a:buClr>
                <a:srgbClr val="B6DE87"/>
              </a:buClr>
              <a:defRPr sz="11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철학적 </a:t>
            </a:r>
            <a:r>
              <a:rPr lang="en-US" altLang="ko-KR" dirty="0">
                <a:latin typeface="에스코어 드림 6 Bold" panose="020B0703030302020204" pitchFamily="34" charset="-127"/>
                <a:ea typeface="에스코어 드림 6 Bold" panose="020B0703030302020204" pitchFamily="34" charset="-127"/>
              </a:rPr>
              <a:t>&amp; </a:t>
            </a:r>
            <a:r>
              <a:rPr lang="ko-KR" altLang="en-US" dirty="0">
                <a:latin typeface="에스코어 드림 6 Bold" panose="020B0703030302020204" pitchFamily="34" charset="-127"/>
                <a:ea typeface="에스코어 드림 6 Bold" panose="020B0703030302020204" pitchFamily="34" charset="-127"/>
              </a:rPr>
              <a:t>종교적</a:t>
            </a:r>
            <a:r>
              <a:rPr dirty="0">
                <a:latin typeface="에스코어 드림 6 Bold" panose="020B0703030302020204" pitchFamily="34" charset="-127"/>
                <a:ea typeface="에스코어 드림 6 Bold" panose="020B0703030302020204" pitchFamily="34" charset="-127"/>
              </a:rPr>
              <a:t> </a:t>
            </a:r>
          </a:p>
          <a:p>
            <a:pPr defTabSz="914400">
              <a:buClr>
                <a:srgbClr val="B6DE87"/>
              </a:buClr>
              <a:defRPr sz="11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세계관</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충돌</a:t>
            </a:r>
            <a:endParaRPr dirty="0">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139700217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31"/>
                                        </p:tgtEl>
                                        <p:attrNameLst>
                                          <p:attrName>style.visibility</p:attrName>
                                        </p:attrNameLst>
                                      </p:cBhvr>
                                      <p:to>
                                        <p:strVal val="visible"/>
                                      </p:to>
                                    </p:set>
                                    <p:animEffect transition="in" filter="dissolve">
                                      <p:cBhvr>
                                        <p:cTn id="7" dur="750"/>
                                        <p:tgtEl>
                                          <p:spTgt spid="1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Circle"/>
          <p:cNvSpPr/>
          <p:nvPr/>
        </p:nvSpPr>
        <p:spPr>
          <a:xfrm>
            <a:off x="2363786" y="1219200"/>
            <a:ext cx="4419601" cy="4419602"/>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34" name="GOD"/>
          <p:cNvSpPr txBox="1"/>
          <p:nvPr/>
        </p:nvSpPr>
        <p:spPr>
          <a:xfrm>
            <a:off x="2390851" y="2459504"/>
            <a:ext cx="4508501" cy="1615827"/>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ko-KR" altLang="en-US" sz="10000" b="1" dirty="0">
                <a:latin typeface="에스코어 드림 6 Bold" panose="020B0703030302020204" pitchFamily="34" charset="-127"/>
                <a:ea typeface="에스코어 드림 6 Bold" panose="020B0703030302020204" pitchFamily="34" charset="-127"/>
                <a:sym typeface="DejaVu Sans Condensed"/>
              </a:rPr>
              <a:t>하나님</a:t>
            </a:r>
            <a:endParaRPr sz="10000" b="1" dirty="0">
              <a:latin typeface="에스코어 드림 6 Bold" panose="020B0703030302020204" pitchFamily="34" charset="-127"/>
              <a:ea typeface="에스코어 드림 6 Bold" panose="020B0703030302020204" pitchFamily="34" charset="-127"/>
              <a:sym typeface="DejaVu Sans Condensed"/>
            </a:endParaRPr>
          </a:p>
        </p:txBody>
      </p:sp>
      <p:grpSp>
        <p:nvGrpSpPr>
          <p:cNvPr id="1237" name="Group"/>
          <p:cNvGrpSpPr/>
          <p:nvPr/>
        </p:nvGrpSpPr>
        <p:grpSpPr>
          <a:xfrm>
            <a:off x="17527665" y="1219200"/>
            <a:ext cx="4535487" cy="4419603"/>
            <a:chOff x="0" y="0"/>
            <a:chExt cx="4535486" cy="4419602"/>
          </a:xfrm>
        </p:grpSpPr>
        <p:sp>
          <p:nvSpPr>
            <p:cNvPr id="1235" name="Circle"/>
            <p:cNvSpPr/>
            <p:nvPr/>
          </p:nvSpPr>
          <p:spPr>
            <a:xfrm>
              <a:off x="0" y="0"/>
              <a:ext cx="4419600"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236" name="GOD"/>
            <p:cNvSpPr txBox="1"/>
            <p:nvPr/>
          </p:nvSpPr>
          <p:spPr>
            <a:xfrm>
              <a:off x="26985" y="1240303"/>
              <a:ext cx="4508501" cy="1615827"/>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ko-KR" altLang="en-US" sz="10000" b="1" dirty="0">
                  <a:latin typeface="에스코어 드림 6 Bold" panose="020B0703030302020204" pitchFamily="34" charset="-127"/>
                  <a:ea typeface="에스코어 드림 6 Bold" panose="020B0703030302020204" pitchFamily="34" charset="-127"/>
                  <a:sym typeface="DejaVu Sans Condensed"/>
                </a:rPr>
                <a:t>하나님</a:t>
              </a:r>
              <a:endParaRPr sz="10000" b="1" dirty="0">
                <a:latin typeface="에스코어 드림 6 Bold" panose="020B0703030302020204" pitchFamily="34" charset="-127"/>
                <a:ea typeface="에스코어 드림 6 Bold" panose="020B0703030302020204" pitchFamily="34" charset="-127"/>
                <a:sym typeface="DejaVu Sans Condensed"/>
              </a:endParaRPr>
            </a:p>
          </p:txBody>
        </p:sp>
      </p:grpSp>
      <p:sp>
        <p:nvSpPr>
          <p:cNvPr id="1238" name="Circle"/>
          <p:cNvSpPr/>
          <p:nvPr/>
        </p:nvSpPr>
        <p:spPr>
          <a:xfrm>
            <a:off x="2336878" y="6532095"/>
            <a:ext cx="4419601" cy="4419603"/>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39" name="The…"/>
          <p:cNvSpPr txBox="1"/>
          <p:nvPr/>
        </p:nvSpPr>
        <p:spPr>
          <a:xfrm>
            <a:off x="2247978" y="7216676"/>
            <a:ext cx="4508501" cy="3031599"/>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914400">
              <a:buClr>
                <a:srgbClr val="F5F5F5"/>
              </a:buClr>
              <a:buFont typeface="DejaVu Sans Condensed"/>
              <a:defRPr sz="6400">
                <a:solidFill>
                  <a:srgbClr val="E2DEAB"/>
                </a:solidFill>
                <a:uFill>
                  <a:solidFill>
                    <a:srgbClr val="E2DEAB"/>
                  </a:solidFill>
                </a:uFill>
              </a:defRPr>
            </a:pPr>
            <a:r>
              <a:rPr lang="ko-KR" altLang="en-US" sz="9600" b="1" dirty="0">
                <a:latin typeface="에스코어 드림 6 Bold" panose="020B0703030302020204" pitchFamily="34" charset="-127"/>
                <a:ea typeface="에스코어 드림 6 Bold" panose="020B0703030302020204" pitchFamily="34" charset="-127"/>
                <a:cs typeface="DejaVu Sans Condensed"/>
                <a:sym typeface="DejaVu Sans Condensed"/>
              </a:rPr>
              <a:t>천지 만물</a:t>
            </a:r>
            <a:endParaRPr sz="9600" b="1" dirty="0">
              <a:latin typeface="에스코어 드림 6 Bold" panose="020B0703030302020204" pitchFamily="34" charset="-127"/>
              <a:ea typeface="에스코어 드림 6 Bold" panose="020B0703030302020204" pitchFamily="34" charset="-127"/>
              <a:cs typeface="DejaVu Sans Condensed"/>
              <a:sym typeface="DejaVu Sans Condensed"/>
            </a:endParaRPr>
          </a:p>
        </p:txBody>
      </p:sp>
      <p:grpSp>
        <p:nvGrpSpPr>
          <p:cNvPr id="1242" name="Group"/>
          <p:cNvGrpSpPr/>
          <p:nvPr/>
        </p:nvGrpSpPr>
        <p:grpSpPr>
          <a:xfrm>
            <a:off x="17375264" y="6532095"/>
            <a:ext cx="4545015" cy="4419604"/>
            <a:chOff x="-76201" y="0"/>
            <a:chExt cx="4545014" cy="4419602"/>
          </a:xfrm>
        </p:grpSpPr>
        <p:sp>
          <p:nvSpPr>
            <p:cNvPr id="1240" name="Circle"/>
            <p:cNvSpPr/>
            <p:nvPr/>
          </p:nvSpPr>
          <p:spPr>
            <a:xfrm>
              <a:off x="49212" y="0"/>
              <a:ext cx="4419601"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241" name="The…"/>
            <p:cNvSpPr txBox="1"/>
            <p:nvPr/>
          </p:nvSpPr>
          <p:spPr>
            <a:xfrm>
              <a:off x="-76201" y="791289"/>
              <a:ext cx="4508500" cy="3031598"/>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p>
              <a:pPr defTabSz="914400">
                <a:buClr>
                  <a:srgbClr val="F5F5F5"/>
                </a:buClr>
                <a:buFont typeface="DejaVu Sans Condensed"/>
                <a:defRPr sz="6400">
                  <a:solidFill>
                    <a:srgbClr val="E2DEAB"/>
                  </a:solidFill>
                  <a:uFill>
                    <a:solidFill>
                      <a:srgbClr val="E2DEAB"/>
                    </a:solidFill>
                  </a:uFill>
                </a:defRPr>
              </a:pPr>
              <a:r>
                <a:rPr lang="ko-KR" altLang="en-US" sz="9600" b="1" dirty="0">
                  <a:latin typeface="에스코어 드림 6 Bold" panose="020B0703030302020204" pitchFamily="34" charset="-127"/>
                  <a:ea typeface="에스코어 드림 6 Bold" panose="020B0703030302020204" pitchFamily="34" charset="-127"/>
                  <a:cs typeface="DejaVu Sans Condensed"/>
                  <a:sym typeface="DejaVu Sans Condensed"/>
                </a:rPr>
                <a:t>천지</a:t>
              </a:r>
              <a:br>
                <a:rPr lang="en-US" altLang="ko-KR" sz="9600" b="1" dirty="0">
                  <a:latin typeface="에스코어 드림 6 Bold" panose="020B0703030302020204" pitchFamily="34" charset="-127"/>
                  <a:ea typeface="에스코어 드림 6 Bold" panose="020B0703030302020204" pitchFamily="34" charset="-127"/>
                  <a:cs typeface="DejaVu Sans Condensed"/>
                  <a:sym typeface="DejaVu Sans Condensed"/>
                </a:rPr>
              </a:br>
              <a:r>
                <a:rPr lang="ko-KR" altLang="en-US" sz="9600" b="1" dirty="0">
                  <a:latin typeface="에스코어 드림 6 Bold" panose="020B0703030302020204" pitchFamily="34" charset="-127"/>
                  <a:ea typeface="에스코어 드림 6 Bold" panose="020B0703030302020204" pitchFamily="34" charset="-127"/>
                  <a:cs typeface="DejaVu Sans Condensed"/>
                  <a:sym typeface="DejaVu Sans Condensed"/>
                </a:rPr>
                <a:t>만물</a:t>
              </a:r>
              <a:endParaRPr sz="9600" b="1" dirty="0">
                <a:latin typeface="에스코어 드림 6 Bold" panose="020B0703030302020204" pitchFamily="34" charset="-127"/>
                <a:ea typeface="에스코어 드림 6 Bold" panose="020B0703030302020204" pitchFamily="34" charset="-127"/>
                <a:cs typeface="DejaVu Sans Condensed"/>
                <a:sym typeface="DejaVu Sans Condensed"/>
              </a:endParaRPr>
            </a:p>
          </p:txBody>
        </p:sp>
      </p:grpSp>
      <p:grpSp>
        <p:nvGrpSpPr>
          <p:cNvPr id="1245" name="Group"/>
          <p:cNvGrpSpPr/>
          <p:nvPr/>
        </p:nvGrpSpPr>
        <p:grpSpPr>
          <a:xfrm>
            <a:off x="9525078" y="3597785"/>
            <a:ext cx="4508501" cy="4419603"/>
            <a:chOff x="-39687" y="0"/>
            <a:chExt cx="4508500" cy="4419602"/>
          </a:xfrm>
        </p:grpSpPr>
        <p:sp>
          <p:nvSpPr>
            <p:cNvPr id="1243" name="Circle"/>
            <p:cNvSpPr/>
            <p:nvPr/>
          </p:nvSpPr>
          <p:spPr>
            <a:xfrm>
              <a:off x="49212" y="0"/>
              <a:ext cx="4419601" cy="4419602"/>
            </a:xfrm>
            <a:prstGeom prst="ellipse">
              <a:avLst/>
            </a:prstGeom>
            <a:noFill/>
            <a:ln w="152400" cap="flat">
              <a:solidFill>
                <a:srgbClr val="F6A029"/>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244" name="The…"/>
            <p:cNvSpPr txBox="1"/>
            <p:nvPr/>
          </p:nvSpPr>
          <p:spPr>
            <a:xfrm>
              <a:off x="-39687" y="694000"/>
              <a:ext cx="4508500" cy="3031598"/>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p>
              <a:pPr defTabSz="914400">
                <a:buClr>
                  <a:srgbClr val="F5F5F5"/>
                </a:buClr>
                <a:buFont typeface="DejaVu Sans Condensed"/>
                <a:defRPr sz="6400">
                  <a:solidFill>
                    <a:srgbClr val="E2DEAB"/>
                  </a:solidFill>
                  <a:uFill>
                    <a:solidFill>
                      <a:srgbClr val="E2DEAB"/>
                    </a:solidFill>
                  </a:uFill>
                </a:defRPr>
              </a:pPr>
              <a:r>
                <a:rPr lang="ko-KR" altLang="en-US" sz="9600" b="1" dirty="0">
                  <a:latin typeface="에스코어 드림 6 Bold" panose="020B0703030302020204" pitchFamily="34" charset="-127"/>
                  <a:ea typeface="에스코어 드림 6 Bold" panose="020B0703030302020204" pitchFamily="34" charset="-127"/>
                  <a:cs typeface="DejaVu Sans Condensed"/>
                  <a:sym typeface="DejaVu Sans Condensed"/>
                </a:rPr>
                <a:t>천지</a:t>
              </a:r>
              <a:br>
                <a:rPr lang="en-US" altLang="ko-KR" sz="9600" b="1" dirty="0">
                  <a:latin typeface="에스코어 드림 6 Bold" panose="020B0703030302020204" pitchFamily="34" charset="-127"/>
                  <a:ea typeface="에스코어 드림 6 Bold" panose="020B0703030302020204" pitchFamily="34" charset="-127"/>
                  <a:cs typeface="DejaVu Sans Condensed"/>
                  <a:sym typeface="DejaVu Sans Condensed"/>
                </a:rPr>
              </a:br>
              <a:r>
                <a:rPr lang="ko-KR" altLang="en-US" sz="9600" b="1" dirty="0">
                  <a:latin typeface="에스코어 드림 6 Bold" panose="020B0703030302020204" pitchFamily="34" charset="-127"/>
                  <a:ea typeface="에스코어 드림 6 Bold" panose="020B0703030302020204" pitchFamily="34" charset="-127"/>
                  <a:cs typeface="DejaVu Sans Condensed"/>
                  <a:sym typeface="DejaVu Sans Condensed"/>
                </a:rPr>
                <a:t>만물</a:t>
              </a:r>
              <a:endParaRPr sz="9600" b="1" dirty="0">
                <a:latin typeface="에스코어 드림 6 Bold" panose="020B0703030302020204" pitchFamily="34" charset="-127"/>
                <a:ea typeface="에스코어 드림 6 Bold" panose="020B0703030302020204" pitchFamily="34" charset="-127"/>
                <a:cs typeface="DejaVu Sans Condensed"/>
                <a:sym typeface="DejaVu Sans Condensed"/>
              </a:endParaRPr>
            </a:p>
          </p:txBody>
        </p:sp>
      </p:grpSp>
      <p:sp>
        <p:nvSpPr>
          <p:cNvPr id="1246" name="Deism"/>
          <p:cNvSpPr txBox="1"/>
          <p:nvPr/>
        </p:nvSpPr>
        <p:spPr>
          <a:xfrm>
            <a:off x="1835228" y="11527304"/>
            <a:ext cx="5422901" cy="1554272"/>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FFFEEC"/>
              </a:buClr>
              <a:buFont typeface="DejaVu Sans Condensed"/>
              <a:defRPr sz="9600" b="1">
                <a:solidFill>
                  <a:srgbClr val="FDCE15"/>
                </a:solidFill>
                <a:uFill>
                  <a:solidFill>
                    <a:srgbClr val="FDCE15"/>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ko-KR" altLang="en-US" sz="9600" b="1" dirty="0">
                <a:latin typeface="에스코어 드림 6 Bold" panose="020B0703030302020204" pitchFamily="34" charset="-127"/>
                <a:ea typeface="에스코어 드림 6 Bold" panose="020B0703030302020204" pitchFamily="34" charset="-127"/>
                <a:sym typeface="DejaVu Sans Condensed"/>
              </a:rPr>
              <a:t>이신론</a:t>
            </a:r>
            <a:endParaRPr sz="9600" b="1" dirty="0">
              <a:latin typeface="에스코어 드림 6 Bold" panose="020B0703030302020204" pitchFamily="34" charset="-127"/>
              <a:ea typeface="에스코어 드림 6 Bold" panose="020B0703030302020204" pitchFamily="34" charset="-127"/>
              <a:sym typeface="DejaVu Sans Condensed"/>
            </a:endParaRPr>
          </a:p>
        </p:txBody>
      </p:sp>
      <p:sp>
        <p:nvSpPr>
          <p:cNvPr id="1247" name="Atheism"/>
          <p:cNvSpPr txBox="1"/>
          <p:nvPr/>
        </p:nvSpPr>
        <p:spPr>
          <a:xfrm>
            <a:off x="8383665" y="11506200"/>
            <a:ext cx="6870701" cy="1554272"/>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FFFEEC"/>
              </a:buClr>
              <a:buFont typeface="DejaVu Sans Condensed"/>
              <a:defRPr sz="96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ko-KR" altLang="en-US" sz="9600" b="1" dirty="0">
                <a:latin typeface="에스코어 드림 6 Bold" panose="020B0703030302020204" pitchFamily="34" charset="-127"/>
                <a:ea typeface="에스코어 드림 6 Bold" panose="020B0703030302020204" pitchFamily="34" charset="-127"/>
                <a:sym typeface="DejaVu Sans Condensed"/>
              </a:rPr>
              <a:t>무신론</a:t>
            </a:r>
            <a:endParaRPr sz="9600" b="1" dirty="0">
              <a:latin typeface="에스코어 드림 6 Bold" panose="020B0703030302020204" pitchFamily="34" charset="-127"/>
              <a:ea typeface="에스코어 드림 6 Bold" panose="020B0703030302020204" pitchFamily="34" charset="-127"/>
              <a:sym typeface="DejaVu Sans Condensed"/>
            </a:endParaRPr>
          </a:p>
        </p:txBody>
      </p:sp>
      <p:sp>
        <p:nvSpPr>
          <p:cNvPr id="1248" name="Christianity"/>
          <p:cNvSpPr txBox="1"/>
          <p:nvPr/>
        </p:nvSpPr>
        <p:spPr>
          <a:xfrm>
            <a:off x="15241665" y="11527304"/>
            <a:ext cx="8775701" cy="1554272"/>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FFFEEC"/>
              </a:buClr>
              <a:buFont typeface="DejaVu Sans Condensed"/>
              <a:defRPr sz="96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ko-KR" altLang="en-US" sz="9600" b="1" dirty="0">
                <a:latin typeface="에스코어 드림 6 Bold" panose="020B0703030302020204" pitchFamily="34" charset="-127"/>
                <a:ea typeface="에스코어 드림 6 Bold" panose="020B0703030302020204" pitchFamily="34" charset="-127"/>
                <a:sym typeface="DejaVu Sans Condensed"/>
              </a:rPr>
              <a:t>기독교</a:t>
            </a:r>
            <a:endParaRPr sz="9600" b="1" dirty="0">
              <a:latin typeface="에스코어 드림 6 Bold" panose="020B0703030302020204" pitchFamily="34" charset="-127"/>
              <a:ea typeface="에스코어 드림 6 Bold" panose="020B0703030302020204" pitchFamily="34" charset="-127"/>
              <a:sym typeface="DejaVu Sans Condensed"/>
            </a:endParaRPr>
          </a:p>
        </p:txBody>
      </p:sp>
      <p:sp>
        <p:nvSpPr>
          <p:cNvPr id="1249" name="Shape"/>
          <p:cNvSpPr/>
          <p:nvPr/>
        </p:nvSpPr>
        <p:spPr>
          <a:xfrm>
            <a:off x="18842115" y="4398495"/>
            <a:ext cx="1714501" cy="2818181"/>
          </a:xfrm>
          <a:custGeom>
            <a:avLst/>
            <a:gdLst/>
            <a:ahLst/>
            <a:cxnLst>
              <a:cxn ang="0">
                <a:pos x="wd2" y="hd2"/>
              </a:cxn>
              <a:cxn ang="5400000">
                <a:pos x="wd2" y="hd2"/>
              </a:cxn>
              <a:cxn ang="10800000">
                <a:pos x="wd2" y="hd2"/>
              </a:cxn>
              <a:cxn ang="16200000">
                <a:pos x="wd2" y="hd2"/>
              </a:cxn>
            </a:cxnLst>
            <a:rect l="0" t="0" r="r" b="b"/>
            <a:pathLst>
              <a:path w="21600" h="21600" extrusionOk="0">
                <a:moveTo>
                  <a:pt x="0" y="15030"/>
                </a:moveTo>
                <a:lnTo>
                  <a:pt x="5400" y="15030"/>
                </a:lnTo>
                <a:lnTo>
                  <a:pt x="5400" y="0"/>
                </a:lnTo>
                <a:lnTo>
                  <a:pt x="16200" y="0"/>
                </a:lnTo>
                <a:lnTo>
                  <a:pt x="16200" y="15030"/>
                </a:lnTo>
                <a:lnTo>
                  <a:pt x="21600" y="1503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245"/>
                                        </p:tgtEl>
                                        <p:attrNameLst>
                                          <p:attrName>style.visibility</p:attrName>
                                        </p:attrNameLst>
                                      </p:cBhvr>
                                      <p:to>
                                        <p:strVal val="visible"/>
                                      </p:to>
                                    </p:set>
                                    <p:anim calcmode="lin" valueType="num">
                                      <p:cBhvr>
                                        <p:cTn id="7" dur="750" fill="hold"/>
                                        <p:tgtEl>
                                          <p:spTgt spid="1245"/>
                                        </p:tgtEl>
                                        <p:attrNameLst>
                                          <p:attrName>ppt_w</p:attrName>
                                        </p:attrNameLst>
                                      </p:cBhvr>
                                      <p:tavLst>
                                        <p:tav tm="0">
                                          <p:val>
                                            <p:fltVal val="0"/>
                                          </p:val>
                                        </p:tav>
                                        <p:tav tm="100000">
                                          <p:val>
                                            <p:strVal val="#ppt_w"/>
                                          </p:val>
                                        </p:tav>
                                      </p:tavLst>
                                    </p:anim>
                                    <p:anim calcmode="lin" valueType="num">
                                      <p:cBhvr>
                                        <p:cTn id="8" dur="750" fill="hold"/>
                                        <p:tgtEl>
                                          <p:spTgt spid="1245"/>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9" presetClass="entr" fill="hold" grpId="0" nodeType="afterEffect">
                                  <p:stCondLst>
                                    <p:cond delay="0"/>
                                  </p:stCondLst>
                                  <p:iterate>
                                    <p:tmAbs val="0"/>
                                  </p:iterate>
                                  <p:childTnLst>
                                    <p:set>
                                      <p:cBhvr>
                                        <p:cTn id="11" fill="hold"/>
                                        <p:tgtEl>
                                          <p:spTgt spid="1247"/>
                                        </p:tgtEl>
                                        <p:attrNameLst>
                                          <p:attrName>style.visibility</p:attrName>
                                        </p:attrNameLst>
                                      </p:cBhvr>
                                      <p:to>
                                        <p:strVal val="visible"/>
                                      </p:to>
                                    </p:set>
                                    <p:animEffect transition="in" filter="dissolve">
                                      <p:cBhvr>
                                        <p:cTn id="12" dur="750"/>
                                        <p:tgtEl>
                                          <p:spTgt spid="1247"/>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1237"/>
                                        </p:tgtEl>
                                        <p:attrNameLst>
                                          <p:attrName>style.visibility</p:attrName>
                                        </p:attrNameLst>
                                      </p:cBhvr>
                                      <p:to>
                                        <p:strVal val="visible"/>
                                      </p:to>
                                    </p:set>
                                    <p:anim calcmode="lin" valueType="num">
                                      <p:cBhvr>
                                        <p:cTn id="17" dur="750" fill="hold"/>
                                        <p:tgtEl>
                                          <p:spTgt spid="1237"/>
                                        </p:tgtEl>
                                        <p:attrNameLst>
                                          <p:attrName>ppt_w</p:attrName>
                                        </p:attrNameLst>
                                      </p:cBhvr>
                                      <p:tavLst>
                                        <p:tav tm="0">
                                          <p:val>
                                            <p:fltVal val="0"/>
                                          </p:val>
                                        </p:tav>
                                        <p:tav tm="100000">
                                          <p:val>
                                            <p:strVal val="#ppt_w"/>
                                          </p:val>
                                        </p:tav>
                                      </p:tavLst>
                                    </p:anim>
                                    <p:anim calcmode="lin" valueType="num">
                                      <p:cBhvr>
                                        <p:cTn id="18" dur="750" fill="hold"/>
                                        <p:tgtEl>
                                          <p:spTgt spid="1237"/>
                                        </p:tgtEl>
                                        <p:attrNameLst>
                                          <p:attrName>ppt_h</p:attrName>
                                        </p:attrNameLst>
                                      </p:cBhvr>
                                      <p:tavLst>
                                        <p:tav tm="0">
                                          <p:val>
                                            <p:fltVal val="0"/>
                                          </p:val>
                                        </p:tav>
                                        <p:tav tm="100000">
                                          <p:val>
                                            <p:strVal val="#ppt_h"/>
                                          </p:val>
                                        </p:tav>
                                      </p:tavLst>
                                    </p:anim>
                                  </p:childTnLst>
                                </p:cTn>
                              </p:par>
                            </p:childTnLst>
                          </p:cTn>
                        </p:par>
                        <p:par>
                          <p:cTn id="19" fill="hold">
                            <p:stCondLst>
                              <p:cond delay="750"/>
                            </p:stCondLst>
                            <p:childTnLst>
                              <p:par>
                                <p:cTn id="20" presetID="23" presetClass="entr" presetSubtype="16" fill="hold" grpId="0" nodeType="afterEffect">
                                  <p:stCondLst>
                                    <p:cond delay="0"/>
                                  </p:stCondLst>
                                  <p:iterate>
                                    <p:tmAbs val="0"/>
                                  </p:iterate>
                                  <p:childTnLst>
                                    <p:set>
                                      <p:cBhvr>
                                        <p:cTn id="21" fill="hold"/>
                                        <p:tgtEl>
                                          <p:spTgt spid="1242"/>
                                        </p:tgtEl>
                                        <p:attrNameLst>
                                          <p:attrName>style.visibility</p:attrName>
                                        </p:attrNameLst>
                                      </p:cBhvr>
                                      <p:to>
                                        <p:strVal val="visible"/>
                                      </p:to>
                                    </p:set>
                                    <p:anim calcmode="lin" valueType="num">
                                      <p:cBhvr>
                                        <p:cTn id="22" dur="750" fill="hold"/>
                                        <p:tgtEl>
                                          <p:spTgt spid="1242"/>
                                        </p:tgtEl>
                                        <p:attrNameLst>
                                          <p:attrName>ppt_w</p:attrName>
                                        </p:attrNameLst>
                                      </p:cBhvr>
                                      <p:tavLst>
                                        <p:tav tm="0">
                                          <p:val>
                                            <p:fltVal val="0"/>
                                          </p:val>
                                        </p:tav>
                                        <p:tav tm="100000">
                                          <p:val>
                                            <p:strVal val="#ppt_w"/>
                                          </p:val>
                                        </p:tav>
                                      </p:tavLst>
                                    </p:anim>
                                    <p:anim calcmode="lin" valueType="num">
                                      <p:cBhvr>
                                        <p:cTn id="23" dur="750" fill="hold"/>
                                        <p:tgtEl>
                                          <p:spTgt spid="1242"/>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9" presetClass="entr" fill="hold" grpId="0" nodeType="afterEffect">
                                  <p:stCondLst>
                                    <p:cond delay="0"/>
                                  </p:stCondLst>
                                  <p:iterate>
                                    <p:tmAbs val="0"/>
                                  </p:iterate>
                                  <p:childTnLst>
                                    <p:set>
                                      <p:cBhvr>
                                        <p:cTn id="26" fill="hold"/>
                                        <p:tgtEl>
                                          <p:spTgt spid="1248"/>
                                        </p:tgtEl>
                                        <p:attrNameLst>
                                          <p:attrName>style.visibility</p:attrName>
                                        </p:attrNameLst>
                                      </p:cBhvr>
                                      <p:to>
                                        <p:strVal val="visible"/>
                                      </p:to>
                                    </p:set>
                                    <p:animEffect transition="in" filter="dissolve">
                                      <p:cBhvr>
                                        <p:cTn id="27" dur="750"/>
                                        <p:tgtEl>
                                          <p:spTgt spid="12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p:tmAbs val="0"/>
                                  </p:iterate>
                                  <p:childTnLst>
                                    <p:set>
                                      <p:cBhvr>
                                        <p:cTn id="31" fill="hold"/>
                                        <p:tgtEl>
                                          <p:spTgt spid="1249"/>
                                        </p:tgtEl>
                                        <p:attrNameLst>
                                          <p:attrName>style.visibility</p:attrName>
                                        </p:attrNameLst>
                                      </p:cBhvr>
                                      <p:to>
                                        <p:strVal val="visible"/>
                                      </p:to>
                                    </p:set>
                                    <p:animEffect transition="in" filter="wipe(up)">
                                      <p:cBhvr>
                                        <p:cTn id="32" dur="750"/>
                                        <p:tgtEl>
                                          <p:spTgt spid="1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7" grpId="0" animBg="1" advAuto="0"/>
      <p:bldP spid="1242" grpId="0" animBg="1" advAuto="0"/>
      <p:bldP spid="1245" grpId="0" animBg="1" advAuto="0"/>
      <p:bldP spid="1247" grpId="0" animBg="1" advAuto="0"/>
      <p:bldP spid="1248" grpId="0" animBg="1" advAuto="0"/>
      <p:bldP spid="1249"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4" name="Sand.jpg" descr="San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195" name="Hutton: deist or atheist…"/>
          <p:cNvSpPr txBox="1">
            <a:spLocks noGrp="1"/>
          </p:cNvSpPr>
          <p:nvPr>
            <p:ph type="body" sz="half" idx="1"/>
          </p:nvPr>
        </p:nvSpPr>
        <p:spPr>
          <a:xfrm>
            <a:off x="3944433" y="4196112"/>
            <a:ext cx="16495134" cy="5998427"/>
          </a:xfrm>
          <a:prstGeom prst="rect">
            <a:avLst/>
          </a:prstGeom>
          <a:effectLst/>
        </p:spPr>
        <p:txBody>
          <a:bodyPr/>
          <a:lstStyle/>
          <a:p>
            <a:pPr algn="ctr">
              <a:lnSpc>
                <a:spcPct val="190000"/>
              </a:lnSpc>
              <a:buClr>
                <a:srgbClr val="F5F5F5"/>
              </a:buClr>
              <a:defRPr>
                <a:solidFill>
                  <a:srgbClr val="FFFB00"/>
                </a:solidFill>
                <a:effectLst>
                  <a:outerShdw blurRad="38100" dist="38100" dir="2700000" rotWithShape="0">
                    <a:srgbClr val="000000">
                      <a:alpha val="43137"/>
                    </a:srgbClr>
                  </a:outerShdw>
                </a:effectLst>
                <a:uFill>
                  <a:solidFill>
                    <a:srgbClr val="F6A029"/>
                  </a:solidFill>
                </a:uFill>
              </a:defRPr>
            </a:pPr>
            <a:r>
              <a:rPr lang="ko-KR" altLang="en-US" dirty="0" err="1">
                <a:latin typeface="에스코어 드림 6 Bold" panose="020B0703030302020204" pitchFamily="34" charset="-127"/>
                <a:ea typeface="에스코어 드림 6 Bold" panose="020B0703030302020204" pitchFamily="34" charset="-127"/>
              </a:rPr>
              <a:t>허턴</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이신론자 또는 무신론자</a:t>
            </a:r>
            <a:r>
              <a:rPr dirty="0">
                <a:latin typeface="에스코어 드림 6 Bold" panose="020B0703030302020204" pitchFamily="34" charset="-127"/>
                <a:ea typeface="에스코어 드림 6 Bold" panose="020B0703030302020204" pitchFamily="34" charset="-127"/>
              </a:rPr>
              <a:t> </a:t>
            </a:r>
          </a:p>
          <a:p>
            <a:pPr algn="ctr">
              <a:lnSpc>
                <a:spcPct val="190000"/>
              </a:lnSpc>
              <a:buClr>
                <a:srgbClr val="F5F5F5"/>
              </a:buClr>
              <a:defRPr>
                <a:effectLst>
                  <a:outerShdw blurRad="38100" dist="38100" dir="2700000" rotWithShape="0">
                    <a:srgbClr val="000000">
                      <a:alpha val="43137"/>
                    </a:srgbClr>
                  </a:outerShdw>
                </a:effectLst>
              </a:defRPr>
            </a:pPr>
            <a:r>
              <a:rPr lang="ko-KR" altLang="en-US" dirty="0" err="1">
                <a:latin typeface="에스코어 드림 6 Bold" panose="020B0703030302020204" pitchFamily="34" charset="-127"/>
                <a:ea typeface="에스코어 드림 6 Bold" panose="020B0703030302020204" pitchFamily="34" charset="-127"/>
              </a:rPr>
              <a:t>퀴비에</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이신론자 또는</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모호한 유신론자</a:t>
            </a:r>
            <a:endParaRPr dirty="0">
              <a:latin typeface="에스코어 드림 6 Bold" panose="020B0703030302020204" pitchFamily="34" charset="-127"/>
              <a:ea typeface="에스코어 드림 6 Bold" panose="020B0703030302020204" pitchFamily="34" charset="-127"/>
            </a:endParaRPr>
          </a:p>
          <a:p>
            <a:pPr algn="ctr">
              <a:lnSpc>
                <a:spcPct val="190000"/>
              </a:lnSpc>
              <a:buClr>
                <a:srgbClr val="F5F5F5"/>
              </a:buClr>
              <a:defRPr>
                <a:solidFill>
                  <a:srgbClr val="FFFB00"/>
                </a:solidFill>
                <a:effectLst>
                  <a:outerShdw blurRad="38100" dist="38100" dir="2700000" rotWithShape="0">
                    <a:srgbClr val="000000">
                      <a:alpha val="43137"/>
                    </a:srgbClr>
                  </a:outerShdw>
                </a:effectLst>
              </a:defRPr>
            </a:pPr>
            <a:r>
              <a:rPr lang="ko-KR" altLang="en-US" dirty="0" err="1">
                <a:latin typeface="에스코어 드림 6 Bold" panose="020B0703030302020204" pitchFamily="34" charset="-127"/>
                <a:ea typeface="에스코어 드림 6 Bold" panose="020B0703030302020204" pitchFamily="34" charset="-127"/>
              </a:rPr>
              <a:t>라이엘</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이신론자 또는</a:t>
            </a:r>
            <a:r>
              <a:rPr dirty="0">
                <a:latin typeface="에스코어 드림 6 Bold" panose="020B0703030302020204" pitchFamily="34" charset="-127"/>
                <a:ea typeface="에스코어 드림 6 Bold" panose="020B0703030302020204" pitchFamily="34" charset="-127"/>
              </a:rPr>
              <a:t> </a:t>
            </a:r>
            <a:r>
              <a:rPr lang="ko-KR" altLang="en-US" dirty="0" err="1">
                <a:latin typeface="에스코어 드림 6 Bold" panose="020B0703030302020204" pitchFamily="34" charset="-127"/>
                <a:ea typeface="에스코어 드림 6 Bold" panose="020B0703030302020204" pitchFamily="34" charset="-127"/>
              </a:rPr>
              <a:t>유니테리언</a:t>
            </a:r>
            <a:endParaRPr dirty="0">
              <a:latin typeface="에스코어 드림 6 Bold" panose="020B0703030302020204" pitchFamily="34" charset="-127"/>
              <a:ea typeface="에스코어 드림 6 Bold" panose="020B0703030302020204" pitchFamily="34" charset="-127"/>
            </a:endParaRPr>
          </a:p>
        </p:txBody>
      </p:sp>
      <p:sp>
        <p:nvSpPr>
          <p:cNvPr id="1196" name="Old–Earth Theology"/>
          <p:cNvSpPr txBox="1"/>
          <p:nvPr/>
        </p:nvSpPr>
        <p:spPr>
          <a:xfrm>
            <a:off x="915986" y="1371600"/>
            <a:ext cx="22644101" cy="147732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Clr>
                <a:srgbClr val="B6DE87"/>
              </a:buClr>
              <a:buFont typeface="GoudyTwenty"/>
              <a:defRPr sz="96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lang="ko-KR" altLang="en-US" sz="9600" dirty="0">
                <a:latin typeface="에스코어 드림 6 Bold" panose="020B0703030302020204" pitchFamily="34" charset="-127"/>
                <a:ea typeface="에스코어 드림 6 Bold" panose="020B0703030302020204" pitchFamily="34" charset="-127"/>
                <a:sym typeface="GoudyTwenty"/>
              </a:rPr>
              <a:t>오랜 지구 신학</a:t>
            </a:r>
            <a:endParaRPr sz="9600" dirty="0">
              <a:latin typeface="에스코어 드림 6 Bold" panose="020B0703030302020204" pitchFamily="34" charset="-127"/>
              <a:ea typeface="에스코어 드림 6 Bold" panose="020B0703030302020204" pitchFamily="34" charset="-127"/>
              <a:sym typeface="GoudyTwenty"/>
            </a:endParaRPr>
          </a:p>
        </p:txBody>
      </p:sp>
      <p:sp>
        <p:nvSpPr>
          <p:cNvPr id="1197" name="Line"/>
          <p:cNvSpPr/>
          <p:nvPr/>
        </p:nvSpPr>
        <p:spPr>
          <a:xfrm>
            <a:off x="2889212" y="3263900"/>
            <a:ext cx="18427777" cy="0"/>
          </a:xfrm>
          <a:prstGeom prst="line">
            <a:avLst/>
          </a:prstGeom>
          <a:blipFill>
            <a:blip r:embed="rId4"/>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307157015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95">
                                            <p:bg/>
                                          </p:spTgt>
                                        </p:tgtEl>
                                        <p:attrNameLst>
                                          <p:attrName>style.visibility</p:attrName>
                                        </p:attrNameLst>
                                      </p:cBhvr>
                                      <p:to>
                                        <p:strVal val="visible"/>
                                      </p:to>
                                    </p:set>
                                    <p:animEffect transition="in" filter="wipe(left)">
                                      <p:cBhvr>
                                        <p:cTn id="7" dur="499"/>
                                        <p:tgtEl>
                                          <p:spTgt spid="1195">
                                            <p:bg/>
                                          </p:spTgt>
                                        </p:tgtEl>
                                      </p:cBhvr>
                                    </p:animEffect>
                                  </p:childTnLst>
                                </p:cTn>
                              </p:par>
                              <p:par>
                                <p:cTn id="8" presetID="22" presetClass="entr" presetSubtype="8" fill="hold" grpId="0" nodeType="withEffect">
                                  <p:stCondLst>
                                    <p:cond delay="0"/>
                                  </p:stCondLst>
                                  <p:iterate>
                                    <p:tmAbs val="0"/>
                                  </p:iterate>
                                  <p:childTnLst>
                                    <p:set>
                                      <p:cBhvr>
                                        <p:cTn id="9" fill="hold"/>
                                        <p:tgtEl>
                                          <p:spTgt spid="1195">
                                            <p:txEl>
                                              <p:pRg st="0" end="0"/>
                                            </p:txEl>
                                          </p:spTgt>
                                        </p:tgtEl>
                                        <p:attrNameLst>
                                          <p:attrName>style.visibility</p:attrName>
                                        </p:attrNameLst>
                                      </p:cBhvr>
                                      <p:to>
                                        <p:strVal val="visible"/>
                                      </p:to>
                                    </p:set>
                                    <p:animEffect transition="in" filter="wipe(left)">
                                      <p:cBhvr>
                                        <p:cTn id="10" dur="499"/>
                                        <p:tgtEl>
                                          <p:spTgt spid="11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195">
                                            <p:txEl>
                                              <p:pRg st="1" end="1"/>
                                            </p:txEl>
                                          </p:spTgt>
                                        </p:tgtEl>
                                        <p:attrNameLst>
                                          <p:attrName>style.visibility</p:attrName>
                                        </p:attrNameLst>
                                      </p:cBhvr>
                                      <p:to>
                                        <p:strVal val="visible"/>
                                      </p:to>
                                    </p:set>
                                    <p:animEffect transition="in" filter="wipe(left)">
                                      <p:cBhvr>
                                        <p:cTn id="15" dur="499"/>
                                        <p:tgtEl>
                                          <p:spTgt spid="11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195">
                                            <p:txEl>
                                              <p:pRg st="2" end="2"/>
                                            </p:txEl>
                                          </p:spTgt>
                                        </p:tgtEl>
                                        <p:attrNameLst>
                                          <p:attrName>style.visibility</p:attrName>
                                        </p:attrNameLst>
                                      </p:cBhvr>
                                      <p:to>
                                        <p:strVal val="visible"/>
                                      </p:to>
                                    </p:set>
                                    <p:animEffect transition="in" filter="wipe(left)">
                                      <p:cBhvr>
                                        <p:cTn id="20" dur="499"/>
                                        <p:tgtEl>
                                          <p:spTgt spid="1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 grpId="0"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The past history of our globe must…"/>
          <p:cNvSpPr txBox="1">
            <a:spLocks noGrp="1"/>
          </p:cNvSpPr>
          <p:nvPr>
            <p:ph type="title"/>
          </p:nvPr>
        </p:nvSpPr>
        <p:spPr>
          <a:xfrm>
            <a:off x="1616726" y="1549400"/>
            <a:ext cx="19761200" cy="9144000"/>
          </a:xfrm>
          <a:prstGeom prst="rect">
            <a:avLst/>
          </a:prstGeom>
        </p:spPr>
        <p:txBody>
          <a:bodyPr/>
          <a:lstStyle/>
          <a:p>
            <a:pPr defTabSz="914400">
              <a:lnSpc>
                <a:spcPct val="110000"/>
              </a:lnSpc>
              <a:defRPr>
                <a:solidFill>
                  <a:srgbClr val="F5F5F5"/>
                </a:solidFill>
                <a:effectLst>
                  <a:outerShdw blurRad="38100" dist="38100" dir="2700000" rotWithShape="0">
                    <a:srgbClr val="000000">
                      <a:alpha val="43137"/>
                    </a:srgbClr>
                  </a:outerShdw>
                </a:effectLst>
                <a:uFill>
                  <a:solidFill>
                    <a:srgbClr val="F5F5F5"/>
                  </a:solidFill>
                </a:uFill>
              </a:defRPr>
            </a:pPr>
            <a:r>
              <a:rP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지구의 과거 역사는 </a:t>
            </a:r>
            <a:r>
              <a:rPr lang="ko-KR" altLang="en-US" dirty="0">
                <a:solidFill>
                  <a:srgbClr val="FF9300"/>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현재</a:t>
            </a:r>
            <a:r>
              <a:rPr lang="ko-KR" altLang="en-US" dirty="0">
                <a:solidFill>
                  <a:srgbClr val="E3E5B1"/>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 일어나고</a:t>
            </a:r>
            <a:endParaRPr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endParaRPr>
          </a:p>
        </p:txBody>
      </p:sp>
      <p:sp>
        <p:nvSpPr>
          <p:cNvPr id="1269" name="James Hutton, quoted in Arthur Holmes, Principles of Physical Geology, 2nd ed. (Edinburgh, Scotland: Thomas Nelson and Sons Ltd., 1965), pp. 43–44."/>
          <p:cNvSpPr txBox="1">
            <a:spLocks noGrp="1"/>
          </p:cNvSpPr>
          <p:nvPr>
            <p:ph type="body" sz="quarter" idx="1"/>
          </p:nvPr>
        </p:nvSpPr>
        <p:spPr>
          <a:xfrm>
            <a:off x="1752600" y="11277600"/>
            <a:ext cx="20866100" cy="1219200"/>
          </a:xfrm>
          <a:prstGeom prst="rect">
            <a:avLst/>
          </a:prstGeom>
        </p:spPr>
        <p:txBody>
          <a:bodyPr/>
          <a:lstStyle/>
          <a:p>
            <a:r>
              <a:rPr sz="4000" dirty="0">
                <a:effectLst>
                  <a:outerShdw blurRad="38100" dist="38100" dir="2700000" rotWithShape="0">
                    <a:srgbClr val="000000">
                      <a:alpha val="43137"/>
                    </a:srgbClr>
                  </a:outerShdw>
                </a:effectLst>
                <a:uFill>
                  <a:solidFill>
                    <a:srgbClr val="E2DEAB"/>
                  </a:solidFill>
                </a:uFill>
                <a:latin typeface="+mj-lt"/>
              </a:rPr>
              <a:t>James Hutton, q</a:t>
            </a:r>
            <a:r>
              <a:rPr sz="4000" dirty="0">
                <a:latin typeface="+mj-lt"/>
              </a:rPr>
              <a:t>uoted in Arthur Holmes, </a:t>
            </a:r>
            <a:r>
              <a:rPr sz="4000" dirty="0">
                <a:latin typeface="+mj-lt"/>
                <a:ea typeface="DejaVu Sans Condensed Oblique"/>
                <a:cs typeface="DejaVu Sans Condensed Oblique"/>
                <a:sym typeface="DejaVu Sans Condensed Oblique"/>
              </a:rPr>
              <a:t>Principles of Physical Geology</a:t>
            </a:r>
            <a:r>
              <a:rPr sz="4000" dirty="0">
                <a:latin typeface="+mj-lt"/>
              </a:rPr>
              <a:t>, 2</a:t>
            </a:r>
            <a:r>
              <a:rPr sz="4000" baseline="31999" dirty="0">
                <a:latin typeface="+mj-lt"/>
              </a:rPr>
              <a:t>nd</a:t>
            </a:r>
            <a:r>
              <a:rPr sz="4000" dirty="0">
                <a:latin typeface="+mj-lt"/>
              </a:rPr>
              <a:t> ed. (Edinburgh, Scotland: Thomas Nelson and Sons Ltd., 1965), pp. 43–44.</a:t>
            </a:r>
          </a:p>
        </p:txBody>
      </p:sp>
      <p:grpSp>
        <p:nvGrpSpPr>
          <p:cNvPr id="1272" name="image17.jpg"/>
          <p:cNvGrpSpPr/>
          <p:nvPr/>
        </p:nvGrpSpPr>
        <p:grpSpPr>
          <a:xfrm>
            <a:off x="17494249" y="1334786"/>
            <a:ext cx="5124451" cy="5764166"/>
            <a:chOff x="0" y="0"/>
            <a:chExt cx="5124450" cy="5764165"/>
          </a:xfrm>
        </p:grpSpPr>
        <p:pic>
          <p:nvPicPr>
            <p:cNvPr id="1271" name="image17.jpg" descr="image17.jpg"/>
            <p:cNvPicPr>
              <a:picLocks noChangeAspect="1"/>
            </p:cNvPicPr>
            <p:nvPr/>
          </p:nvPicPr>
          <p:blipFill>
            <a:blip r:embed="rId3"/>
            <a:srcRect l="3113" r="6614" b="23871"/>
            <a:stretch>
              <a:fillRect/>
            </a:stretch>
          </p:blipFill>
          <p:spPr>
            <a:xfrm>
              <a:off x="317500" y="304800"/>
              <a:ext cx="4502150" cy="5141866"/>
            </a:xfrm>
            <a:prstGeom prst="rect">
              <a:avLst/>
            </a:prstGeom>
            <a:ln>
              <a:noFill/>
            </a:ln>
            <a:effectLst/>
          </p:spPr>
        </p:pic>
        <p:pic>
          <p:nvPicPr>
            <p:cNvPr id="1270" name="image17.jpg" descr="image17.jpg"/>
            <p:cNvPicPr>
              <a:picLocks/>
            </p:cNvPicPr>
            <p:nvPr/>
          </p:nvPicPr>
          <p:blipFill>
            <a:blip r:embed="rId4"/>
            <a:stretch>
              <a:fillRect/>
            </a:stretch>
          </p:blipFill>
          <p:spPr>
            <a:xfrm>
              <a:off x="0" y="0"/>
              <a:ext cx="5124450" cy="5764166"/>
            </a:xfrm>
            <a:prstGeom prst="rect">
              <a:avLst/>
            </a:prstGeom>
            <a:effectLst/>
          </p:spPr>
        </p:pic>
      </p:grpSp>
      <p:sp>
        <p:nvSpPr>
          <p:cNvPr id="9" name="“The past history of our globe must…"/>
          <p:cNvSpPr txBox="1">
            <a:spLocks/>
          </p:cNvSpPr>
          <p:nvPr/>
        </p:nvSpPr>
        <p:spPr>
          <a:xfrm>
            <a:off x="1616726" y="2786867"/>
            <a:ext cx="15682733" cy="8121147"/>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825500" rtl="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a:lstStyle>
          <a:p>
            <a:pPr defTabSz="914400" hangingPunct="1">
              <a:lnSpc>
                <a:spcPct val="110000"/>
              </a:lnSpc>
              <a:defRPr>
                <a:solidFill>
                  <a:srgbClr val="F5F5F5"/>
                </a:solidFill>
                <a:effectLst>
                  <a:outerShdw blurRad="38100" dist="38100" dir="2700000" rotWithShape="0">
                    <a:srgbClr val="000000">
                      <a:alpha val="43137"/>
                    </a:srgbClr>
                  </a:outerShdw>
                </a:effectLst>
                <a:uFill>
                  <a:solidFill>
                    <a:srgbClr val="F5F5F5"/>
                  </a:solidFill>
                </a:uFill>
              </a:defRPr>
            </a:pPr>
            <a:r>
              <a:rPr lang="ko-KR" altLang="en-US" dirty="0">
                <a:solidFill>
                  <a:srgbClr val="E3E5B1"/>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있는 보이는 현상에 의해 설명되어야만 한다</a:t>
            </a:r>
            <a:r>
              <a:rPr lang="en-US" altLang="ko-KR" dirty="0">
                <a:solidFill>
                  <a:srgbClr val="E3E5B1"/>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 </a:t>
            </a:r>
            <a:br>
              <a:rPr lang="en-US" altLang="ko-KR" dirty="0">
                <a:solidFill>
                  <a:srgbClr val="E3E5B1"/>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br>
            <a:r>
              <a:rPr lang="ko-KR" altLang="en-US" dirty="0">
                <a:solidFill>
                  <a:srgbClr val="E3E5B1"/>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지구상에 자연적이지 않은 힘은 적용되지 않아야 하고</a:t>
            </a:r>
            <a:r>
              <a:rPr lang="en-US" altLang="ko-KR" dirty="0">
                <a:solidFill>
                  <a:srgbClr val="E3E5B1"/>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E3E5B1"/>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우리가 원리를 알고 있는 작용 외에는 허용되지 않아야 한다</a:t>
            </a:r>
            <a:r>
              <a:rPr lang="en-US" altLang="ko-KR" dirty="0">
                <a:solidFill>
                  <a:srgbClr val="E3E5B1"/>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a:t>
            </a:r>
          </a:p>
        </p:txBody>
      </p:sp>
    </p:spTree>
    <p:extLst>
      <p:ext uri="{BB962C8B-B14F-4D97-AF65-F5344CB8AC3E}">
        <p14:creationId xmlns:p14="http://schemas.microsoft.com/office/powerpoint/2010/main" val="13803277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But, surely, general deluges form…"/>
          <p:cNvSpPr txBox="1">
            <a:spLocks noGrp="1"/>
          </p:cNvSpPr>
          <p:nvPr>
            <p:ph type="title"/>
          </p:nvPr>
        </p:nvSpPr>
        <p:spPr>
          <a:xfrm>
            <a:off x="1517292" y="5025957"/>
            <a:ext cx="18179378" cy="3640468"/>
          </a:xfrm>
          <a:prstGeom prst="rect">
            <a:avLst/>
          </a:prstGeom>
        </p:spPr>
        <p:txBody>
          <a:bodyPr/>
          <a:lstStyle/>
          <a:p>
            <a:pPr defTabSz="914400">
              <a:defRPr>
                <a:effectLst>
                  <a:outerShdw blurRad="38100" dist="38100" dir="2700000" rotWithShape="0">
                    <a:srgbClr val="000000">
                      <a:alpha val="43137"/>
                    </a:srgbClr>
                  </a:outerShdw>
                </a:effectLst>
                <a:uFill>
                  <a:solidFill>
                    <a:srgbClr val="E2DEAB"/>
                  </a:solidFill>
                </a:uFill>
              </a:defRPr>
            </a:pPr>
            <a: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왜냐하면</a:t>
            </a:r>
            <a:r>
              <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이 땅</a:t>
            </a:r>
            <a:r>
              <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지구</a:t>
            </a:r>
            <a:r>
              <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의 목적은 분명히 동식물의 삶이 지속되도록 하는 것인지</a:t>
            </a:r>
            <a:r>
              <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이것들을 파괴하려는 것이 아니기 때문이다</a:t>
            </a:r>
            <a:r>
              <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a:t>
            </a:r>
            <a:endParaRPr dirty="0">
              <a:latin typeface="에스코어 드림 6 Bold" panose="020B0703030302020204" pitchFamily="34" charset="-127"/>
              <a:ea typeface="에스코어 드림 6 Bold" panose="020B0703030302020204" pitchFamily="34" charset="-127"/>
            </a:endParaRPr>
          </a:p>
        </p:txBody>
      </p:sp>
      <p:sp>
        <p:nvSpPr>
          <p:cNvPr id="1278" name="James Hutton, Theory of the Earth (Edinburgh: William Creech, 1795), vol. 1, p. 273."/>
          <p:cNvSpPr txBox="1">
            <a:spLocks noGrp="1"/>
          </p:cNvSpPr>
          <p:nvPr>
            <p:ph type="body" sz="quarter" idx="1"/>
          </p:nvPr>
        </p:nvSpPr>
        <p:spPr>
          <a:xfrm>
            <a:off x="1752600" y="11290300"/>
            <a:ext cx="20866100" cy="14732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sz="4000" dirty="0">
                <a:latin typeface="+mj-lt"/>
              </a:rPr>
              <a:t>James Hutton, </a:t>
            </a:r>
            <a:r>
              <a:rPr sz="4000" dirty="0">
                <a:latin typeface="+mj-lt"/>
                <a:ea typeface="DejaVu Sans Condensed Oblique"/>
                <a:cs typeface="DejaVu Sans Condensed Oblique"/>
                <a:sym typeface="DejaVu Sans Condensed Oblique"/>
              </a:rPr>
              <a:t>Theory of the Earth </a:t>
            </a:r>
            <a:r>
              <a:rPr sz="4000" dirty="0">
                <a:latin typeface="+mj-lt"/>
              </a:rPr>
              <a:t>(Edinburgh: William Creech, 1795), vol. 1, p. 273.</a:t>
            </a:r>
          </a:p>
        </p:txBody>
      </p:sp>
      <p:grpSp>
        <p:nvGrpSpPr>
          <p:cNvPr id="1281" name="image17.jpg"/>
          <p:cNvGrpSpPr/>
          <p:nvPr/>
        </p:nvGrpSpPr>
        <p:grpSpPr>
          <a:xfrm>
            <a:off x="17494249" y="1105209"/>
            <a:ext cx="5124451" cy="5764166"/>
            <a:chOff x="0" y="0"/>
            <a:chExt cx="5124450" cy="5764165"/>
          </a:xfrm>
        </p:grpSpPr>
        <p:pic>
          <p:nvPicPr>
            <p:cNvPr id="1280" name="image17.jpg" descr="image17.jpg"/>
            <p:cNvPicPr>
              <a:picLocks noChangeAspect="1"/>
            </p:cNvPicPr>
            <p:nvPr/>
          </p:nvPicPr>
          <p:blipFill>
            <a:blip r:embed="rId3"/>
            <a:srcRect l="3113" r="6614" b="23871"/>
            <a:stretch>
              <a:fillRect/>
            </a:stretch>
          </p:blipFill>
          <p:spPr>
            <a:xfrm>
              <a:off x="317500" y="304800"/>
              <a:ext cx="4502150" cy="5141866"/>
            </a:xfrm>
            <a:prstGeom prst="rect">
              <a:avLst/>
            </a:prstGeom>
            <a:ln>
              <a:noFill/>
            </a:ln>
            <a:effectLst/>
          </p:spPr>
        </p:pic>
        <p:pic>
          <p:nvPicPr>
            <p:cNvPr id="1279" name="image17.jpg" descr="image17.jpg"/>
            <p:cNvPicPr>
              <a:picLocks/>
            </p:cNvPicPr>
            <p:nvPr/>
          </p:nvPicPr>
          <p:blipFill>
            <a:blip r:embed="rId4"/>
            <a:stretch>
              <a:fillRect/>
            </a:stretch>
          </p:blipFill>
          <p:spPr>
            <a:xfrm>
              <a:off x="0" y="0"/>
              <a:ext cx="5124450" cy="5764166"/>
            </a:xfrm>
            <a:prstGeom prst="rect">
              <a:avLst/>
            </a:prstGeom>
            <a:effectLst/>
          </p:spPr>
        </p:pic>
      </p:grpSp>
      <p:sp>
        <p:nvSpPr>
          <p:cNvPr id="1282" name="The Present is the key to the past"/>
          <p:cNvSpPr txBox="1"/>
          <p:nvPr/>
        </p:nvSpPr>
        <p:spPr>
          <a:xfrm>
            <a:off x="2104435" y="8666425"/>
            <a:ext cx="20830713" cy="4953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914400">
              <a:buClr>
                <a:srgbClr val="FFFEEC"/>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lvl1pPr>
          </a:lstStyle>
          <a:p>
            <a:r>
              <a:rPr lang="ko-KR" altLang="en-US" dirty="0">
                <a:latin typeface="에스코어 드림 6 Bold" panose="020B0703030302020204" pitchFamily="34" charset="-127"/>
                <a:ea typeface="에스코어 드림 6 Bold" panose="020B0703030302020204" pitchFamily="34" charset="-127"/>
              </a:rPr>
              <a:t>현재는 과거의 열쇠이다</a:t>
            </a:r>
            <a:r>
              <a:rPr lang="en-US" altLang="ko-KR" dirty="0">
                <a:latin typeface="에스코어 드림 6 Bold" panose="020B0703030302020204" pitchFamily="34" charset="-127"/>
                <a:ea typeface="에스코어 드림 6 Bold" panose="020B0703030302020204" pitchFamily="34" charset="-127"/>
              </a:rPr>
              <a:t>.</a:t>
            </a:r>
            <a:endParaRPr dirty="0">
              <a:latin typeface="에스코어 드림 6 Bold" panose="020B0703030302020204" pitchFamily="34" charset="-127"/>
              <a:ea typeface="에스코어 드림 6 Bold" panose="020B0703030302020204" pitchFamily="34" charset="-127"/>
            </a:endParaRPr>
          </a:p>
        </p:txBody>
      </p:sp>
      <p:sp>
        <p:nvSpPr>
          <p:cNvPr id="9" name="“But, surely, general deluges form…"/>
          <p:cNvSpPr txBox="1">
            <a:spLocks/>
          </p:cNvSpPr>
          <p:nvPr/>
        </p:nvSpPr>
        <p:spPr>
          <a:xfrm>
            <a:off x="1435100" y="1385488"/>
            <a:ext cx="19761200" cy="5969000"/>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825500" rtl="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a:lstStyle>
          <a:p>
            <a:pPr defTabSz="914400" hangingPunct="1">
              <a:defRPr>
                <a:effectLst>
                  <a:outerShdw blurRad="38100" dist="38100" dir="2700000" rotWithShape="0">
                    <a:srgbClr val="000000">
                      <a:alpha val="43137"/>
                    </a:srgbClr>
                  </a:outerShdw>
                </a:effectLst>
                <a:uFill>
                  <a:solidFill>
                    <a:srgbClr val="E2DEAB"/>
                  </a:solidFill>
                </a:uFill>
              </a:defRPr>
            </a:pPr>
            <a:endPar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endParaRPr>
          </a:p>
          <a:p>
            <a:pPr defTabSz="914400" hangingPunct="1">
              <a:defRPr>
                <a:effectLst>
                  <a:outerShdw blurRad="38100" dist="38100" dir="2700000" rotWithShape="0">
                    <a:srgbClr val="000000">
                      <a:alpha val="43137"/>
                    </a:srgbClr>
                  </a:outerShdw>
                </a:effectLst>
                <a:uFill>
                  <a:solidFill>
                    <a:srgbClr val="E2DEAB"/>
                  </a:solidFill>
                </a:uFill>
              </a:defRPr>
            </a:pPr>
            <a:endPar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endParaRPr>
          </a:p>
          <a:p>
            <a:pPr defTabSz="914400" hangingPunct="1">
              <a:defRPr>
                <a:effectLst>
                  <a:outerShdw blurRad="38100" dist="38100" dir="2700000" rotWithShape="0">
                    <a:srgbClr val="000000">
                      <a:alpha val="43137"/>
                    </a:srgbClr>
                  </a:outerShdw>
                </a:effectLst>
                <a:uFill>
                  <a:solidFill>
                    <a:srgbClr val="E2DEAB"/>
                  </a:solidFill>
                </a:uFill>
              </a:defRPr>
            </a:pPr>
            <a:b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br>
            <a:endPar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endParaRPr>
          </a:p>
        </p:txBody>
      </p:sp>
      <p:sp>
        <p:nvSpPr>
          <p:cNvPr id="10" name="“But, surely, general deluges form…"/>
          <p:cNvSpPr txBox="1">
            <a:spLocks/>
          </p:cNvSpPr>
          <p:nvPr/>
        </p:nvSpPr>
        <p:spPr>
          <a:xfrm>
            <a:off x="1517292" y="1170897"/>
            <a:ext cx="15672157" cy="3672952"/>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825500" rtl="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a:lstStyle>
          <a:p>
            <a:pPr defTabSz="914400" hangingPunct="1">
              <a:defRPr>
                <a:effectLst>
                  <a:outerShdw blurRad="38100" dist="38100" dir="2700000" rotWithShape="0">
                    <a:srgbClr val="000000">
                      <a:alpha val="43137"/>
                    </a:srgbClr>
                  </a:outerShdw>
                </a:effectLst>
                <a:uFill>
                  <a:solidFill>
                    <a:srgbClr val="E2DEAB"/>
                  </a:solidFill>
                </a:uFill>
              </a:defRPr>
            </a:pPr>
            <a:r>
              <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그러나</a:t>
            </a:r>
            <a:r>
              <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확실히</a:t>
            </a:r>
            <a:r>
              <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일반적인 홍수들은 지구에 대한 이론에서 </a:t>
            </a:r>
            <a:r>
              <a:rPr lang="ko-KR" altLang="en-US" dirty="0">
                <a:solidFill>
                  <a:srgbClr val="FF9300"/>
                </a:solidFill>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차지할 수 있는 부분은 하나도 없다</a:t>
            </a:r>
            <a:r>
              <a:rPr lang="en-US" altLang="ko-KR"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t>.”</a:t>
            </a:r>
            <a:br>
              <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rPr>
            </a:br>
            <a:endParaRPr lang="ko-KR" altLang="en-US" dirty="0">
              <a:effectLst>
                <a:outerShdw blurRad="38100" dist="38100" dir="2700000" rotWithShape="0">
                  <a:srgbClr val="000000">
                    <a:alpha val="43137"/>
                  </a:srgbClr>
                </a:outerShdw>
              </a:effectLst>
              <a:uFill>
                <a:solidFill>
                  <a:srgbClr val="E2DEAB"/>
                </a:solidFill>
              </a:uFill>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iterate>
                                    <p:tmAbs val="0"/>
                                  </p:iterate>
                                  <p:childTnLst>
                                    <p:set>
                                      <p:cBhvr>
                                        <p:cTn id="15" fill="hold"/>
                                        <p:tgtEl>
                                          <p:spTgt spid="1282"/>
                                        </p:tgtEl>
                                        <p:attrNameLst>
                                          <p:attrName>style.visibility</p:attrName>
                                        </p:attrNameLst>
                                      </p:cBhvr>
                                      <p:to>
                                        <p:strVal val="visible"/>
                                      </p:to>
                                    </p:set>
                                    <p:anim calcmode="lin" valueType="num">
                                      <p:cBhvr>
                                        <p:cTn id="16" dur="500" fill="hold"/>
                                        <p:tgtEl>
                                          <p:spTgt spid="1282"/>
                                        </p:tgtEl>
                                        <p:attrNameLst>
                                          <p:attrName>ppt_w</p:attrName>
                                        </p:attrNameLst>
                                      </p:cBhvr>
                                      <p:tavLst>
                                        <p:tav tm="0">
                                          <p:val>
                                            <p:fltVal val="0"/>
                                          </p:val>
                                        </p:tav>
                                        <p:tav tm="100000">
                                          <p:val>
                                            <p:strVal val="#ppt_w"/>
                                          </p:val>
                                        </p:tav>
                                      </p:tavLst>
                                    </p:anim>
                                    <p:anim calcmode="lin" valueType="num">
                                      <p:cBhvr>
                                        <p:cTn id="17" dur="500" fill="hold"/>
                                        <p:tgtEl>
                                          <p:spTgt spid="12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 grpId="0" animBg="1"/>
      <p:bldP spid="1282"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 name="2 Corinthians 10:4–5"/>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lang="ko-KR" altLang="en-US" dirty="0">
                <a:latin typeface="에스코어 드림 6 Bold" panose="020B0703030302020204" pitchFamily="34" charset="-127"/>
                <a:ea typeface="에스코어 드림 6 Bold" panose="020B0703030302020204" pitchFamily="34" charset="-127"/>
              </a:rPr>
              <a:t>고린도후서</a:t>
            </a:r>
            <a:r>
              <a:rPr dirty="0">
                <a:latin typeface="에스코어 드림 6 Bold" panose="020B0703030302020204" pitchFamily="34" charset="-127"/>
                <a:ea typeface="에스코어 드림 6 Bold" panose="020B0703030302020204" pitchFamily="34" charset="-127"/>
              </a:rPr>
              <a:t> 10</a:t>
            </a:r>
            <a:r>
              <a:rPr lang="ko-KR" altLang="en-US" dirty="0">
                <a:latin typeface="에스코어 드림 6 Bold" panose="020B0703030302020204" pitchFamily="34" charset="-127"/>
                <a:ea typeface="에스코어 드림 6 Bold" panose="020B0703030302020204" pitchFamily="34" charset="-127"/>
              </a:rPr>
              <a:t>장 </a:t>
            </a:r>
            <a:r>
              <a:rPr dirty="0">
                <a:latin typeface="에스코어 드림 6 Bold" panose="020B0703030302020204" pitchFamily="34" charset="-127"/>
                <a:ea typeface="에스코어 드림 6 Bold" panose="020B0703030302020204" pitchFamily="34" charset="-127"/>
              </a:rPr>
              <a:t>4–5</a:t>
            </a:r>
            <a:r>
              <a:rPr lang="ko-KR" altLang="en-US" dirty="0">
                <a:latin typeface="에스코어 드림 6 Bold" panose="020B0703030302020204" pitchFamily="34" charset="-127"/>
                <a:ea typeface="에스코어 드림 6 Bold" panose="020B0703030302020204" pitchFamily="34" charset="-127"/>
              </a:rPr>
              <a:t>절</a:t>
            </a:r>
            <a:endParaRPr dirty="0">
              <a:latin typeface="에스코어 드림 6 Bold" panose="020B0703030302020204" pitchFamily="34" charset="-127"/>
              <a:ea typeface="에스코어 드림 6 Bold" panose="020B0703030302020204" pitchFamily="34" charset="-127"/>
            </a:endParaRPr>
          </a:p>
        </p:txBody>
      </p:sp>
      <p:sp>
        <p:nvSpPr>
          <p:cNvPr id="1810" name="4 For the weapons of our warfare are not of the flesh, but divinely powerful for the destruction of fortresses.…"/>
          <p:cNvSpPr txBox="1">
            <a:spLocks noGrp="1"/>
          </p:cNvSpPr>
          <p:nvPr>
            <p:ph type="subTitle" idx="1"/>
          </p:nvPr>
        </p:nvSpPr>
        <p:spPr>
          <a:prstGeom prst="rect">
            <a:avLst/>
          </a:prstGeom>
        </p:spPr>
        <p:txBody>
          <a:bodyPr>
            <a:normAutofit/>
          </a:bodyPr>
          <a:lstStyle/>
          <a:p>
            <a:pPr defTabSz="914400">
              <a:spcAft>
                <a:spcPts val="2000"/>
              </a:spcAft>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4</a:t>
            </a:r>
            <a:r>
              <a:rP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우리의 싸우는 </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무기는</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육신에 속한 것이 아니요 오직 어떤 견고한 진도 무너뜨리는 하나님의 능력이라 모든 이론을 무너뜨리며</a:t>
            </a:r>
            <a:endParaRPr lang="en-US" altLang="ko-K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endParaRP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5</a:t>
            </a:r>
            <a:r>
              <a:rP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하나님 아는 것을 대적하여 높아진</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것을</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다</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무너뜨리고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모든</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생각</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을 사로잡아 그리스도에게 복종하게 하니 </a:t>
            </a:r>
            <a:endParaRP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216554016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9" name="image27.jpg"/>
          <p:cNvGrpSpPr/>
          <p:nvPr/>
        </p:nvGrpSpPr>
        <p:grpSpPr>
          <a:xfrm>
            <a:off x="3798887" y="457200"/>
            <a:ext cx="16981802" cy="12890501"/>
            <a:chOff x="0" y="0"/>
            <a:chExt cx="16981800" cy="12890500"/>
          </a:xfrm>
        </p:grpSpPr>
        <p:pic>
          <p:nvPicPr>
            <p:cNvPr id="1288" name="image27.jpg" descr="image27.jpg"/>
            <p:cNvPicPr>
              <a:picLocks noChangeAspect="1"/>
            </p:cNvPicPr>
            <p:nvPr/>
          </p:nvPicPr>
          <p:blipFill>
            <a:blip r:embed="rId2"/>
            <a:stretch>
              <a:fillRect/>
            </a:stretch>
          </p:blipFill>
          <p:spPr>
            <a:xfrm>
              <a:off x="317500" y="304800"/>
              <a:ext cx="16359501" cy="12268201"/>
            </a:xfrm>
            <a:prstGeom prst="rect">
              <a:avLst/>
            </a:prstGeom>
            <a:ln>
              <a:noFill/>
            </a:ln>
            <a:effectLst/>
          </p:spPr>
        </p:pic>
        <p:pic>
          <p:nvPicPr>
            <p:cNvPr id="1287" name="image27.jpg" descr="image27.jpg"/>
            <p:cNvPicPr>
              <a:picLocks/>
            </p:cNvPicPr>
            <p:nvPr/>
          </p:nvPicPr>
          <p:blipFill>
            <a:blip r:embed="rId3"/>
            <a:stretch>
              <a:fillRect/>
            </a:stretch>
          </p:blipFill>
          <p:spPr>
            <a:xfrm>
              <a:off x="0" y="0"/>
              <a:ext cx="16981801" cy="12890501"/>
            </a:xfrm>
            <a:prstGeom prst="rect">
              <a:avLst/>
            </a:prstGeom>
            <a:effectLst/>
          </p:spPr>
        </p:pic>
      </p:grpSp>
      <p:sp>
        <p:nvSpPr>
          <p:cNvPr id="1290" name="PRESENT WORLD"/>
          <p:cNvSpPr txBox="1"/>
          <p:nvPr/>
        </p:nvSpPr>
        <p:spPr>
          <a:xfrm>
            <a:off x="12968959" y="9732717"/>
            <a:ext cx="3403601" cy="1994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lnSpc>
                <a:spcPct val="90000"/>
              </a:lnSpc>
              <a:buClr>
                <a:srgbClr val="001E57"/>
              </a:buClr>
              <a:defRPr sz="4800">
                <a:solidFill>
                  <a:srgbClr val="001E57"/>
                </a:solidFill>
                <a:uFill>
                  <a:solidFill>
                    <a:srgbClr val="001E57"/>
                  </a:solidFill>
                </a:uFill>
              </a:defRPr>
            </a:lvl1pPr>
          </a:lstStyle>
          <a:p>
            <a:pPr>
              <a:defRPr sz="6400">
                <a:solidFill>
                  <a:srgbClr val="000000"/>
                </a:solidFill>
                <a:uFill>
                  <a:solidFill>
                    <a:srgbClr val="000000"/>
                  </a:solidFill>
                </a:uFill>
              </a:defRPr>
            </a:pPr>
            <a:r>
              <a:rPr lang="ko-KR" altLang="en-US" sz="4800" dirty="0">
                <a:solidFill>
                  <a:srgbClr val="001E57"/>
                </a:solidFill>
                <a:uFill>
                  <a:solidFill>
                    <a:srgbClr val="001E57"/>
                  </a:solidFill>
                </a:uFill>
                <a:latin typeface="에스코어 드림 6 Bold" panose="020B0703030302020204" pitchFamily="34" charset="-127"/>
                <a:ea typeface="에스코어 드림 6 Bold" panose="020B0703030302020204" pitchFamily="34" charset="-127"/>
              </a:rPr>
              <a:t>현재 </a:t>
            </a:r>
            <a:endParaRPr lang="en-US" altLang="ko-KR" sz="4800" dirty="0">
              <a:solidFill>
                <a:srgbClr val="001E57"/>
              </a:solidFill>
              <a:uFill>
                <a:solidFill>
                  <a:srgbClr val="001E57"/>
                </a:solidFill>
              </a:uFill>
              <a:latin typeface="에스코어 드림 6 Bold" panose="020B0703030302020204" pitchFamily="34" charset="-127"/>
              <a:ea typeface="에스코어 드림 6 Bold" panose="020B0703030302020204" pitchFamily="34" charset="-127"/>
            </a:endParaRPr>
          </a:p>
          <a:p>
            <a:pPr>
              <a:defRPr sz="6400">
                <a:solidFill>
                  <a:srgbClr val="000000"/>
                </a:solidFill>
                <a:uFill>
                  <a:solidFill>
                    <a:srgbClr val="000000"/>
                  </a:solidFill>
                </a:uFill>
              </a:defRPr>
            </a:pPr>
            <a:r>
              <a:rPr lang="ko-KR" altLang="en-US" sz="4800" dirty="0">
                <a:solidFill>
                  <a:srgbClr val="001E57"/>
                </a:solidFill>
                <a:uFill>
                  <a:solidFill>
                    <a:srgbClr val="001E57"/>
                  </a:solidFill>
                </a:uFill>
                <a:latin typeface="에스코어 드림 6 Bold" panose="020B0703030302020204" pitchFamily="34" charset="-127"/>
                <a:ea typeface="에스코어 드림 6 Bold" panose="020B0703030302020204" pitchFamily="34" charset="-127"/>
              </a:rPr>
              <a:t>세계</a:t>
            </a:r>
            <a:endParaRPr lang="en-US" altLang="ko-KR" sz="4800" dirty="0">
              <a:solidFill>
                <a:srgbClr val="001E57"/>
              </a:solidFill>
              <a:uFill>
                <a:solidFill>
                  <a:srgbClr val="001E57"/>
                </a:solidFill>
              </a:uFill>
              <a:latin typeface="에스코어 드림 6 Bold" panose="020B0703030302020204" pitchFamily="34" charset="-127"/>
              <a:ea typeface="에스코어 드림 6 Bold" panose="020B0703030302020204" pitchFamily="34" charset="-127"/>
            </a:endParaRPr>
          </a:p>
          <a:p>
            <a:pPr>
              <a:defRPr sz="6400">
                <a:solidFill>
                  <a:srgbClr val="000000"/>
                </a:solidFill>
                <a:uFill>
                  <a:solidFill>
                    <a:srgbClr val="000000"/>
                  </a:solidFill>
                </a:uFill>
              </a:defRPr>
            </a:pPr>
            <a:endParaRPr sz="4800" dirty="0">
              <a:solidFill>
                <a:srgbClr val="001E57"/>
              </a:solidFill>
              <a:uFill>
                <a:solidFill>
                  <a:srgbClr val="001E57"/>
                </a:solidFill>
              </a:uFill>
              <a:latin typeface="에스코어 드림 6 Bold" panose="020B0703030302020204" pitchFamily="34" charset="-127"/>
              <a:ea typeface="에스코어 드림 6 Bold" panose="020B0703030302020204" pitchFamily="34" charset="-127"/>
            </a:endParaRPr>
          </a:p>
        </p:txBody>
      </p:sp>
      <p:sp>
        <p:nvSpPr>
          <p:cNvPr id="1291" name="The PRESENT is NOT…"/>
          <p:cNvSpPr txBox="1"/>
          <p:nvPr/>
        </p:nvSpPr>
        <p:spPr>
          <a:xfrm>
            <a:off x="12804136" y="943572"/>
            <a:ext cx="7454901" cy="18466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42937">
              <a:buClr>
                <a:srgbClr val="000000"/>
              </a:buClr>
              <a:defRPr sz="6400">
                <a:uFill>
                  <a:solidFill>
                    <a:srgbClr val="000000"/>
                  </a:solidFill>
                </a:uFill>
              </a:defRPr>
            </a:pPr>
            <a:r>
              <a:rPr lang="ko-KR" altLang="en-US" sz="5400" dirty="0">
                <a:latin typeface="에스코어 드림 6 Bold" panose="020B0703030302020204" pitchFamily="34" charset="-127"/>
                <a:ea typeface="에스코어 드림 6 Bold" panose="020B0703030302020204" pitchFamily="34" charset="-127"/>
              </a:rPr>
              <a:t>현재는 과거의 열쇠가 </a:t>
            </a:r>
            <a:r>
              <a:rPr lang="ko-KR" altLang="en-US" sz="6600" b="1" dirty="0">
                <a:latin typeface="에스코어 드림 6 Bold" panose="020B0703030302020204" pitchFamily="34" charset="-127"/>
                <a:ea typeface="에스코어 드림 6 Bold" panose="020B0703030302020204" pitchFamily="34" charset="-127"/>
              </a:rPr>
              <a:t>아니다</a:t>
            </a:r>
            <a:r>
              <a:rPr lang="en-US" altLang="ko-KR" sz="5400" dirty="0">
                <a:latin typeface="에스코어 드림 6 Bold" panose="020B0703030302020204" pitchFamily="34" charset="-127"/>
                <a:ea typeface="에스코어 드림 6 Bold" panose="020B0703030302020204" pitchFamily="34" charset="-127"/>
              </a:rPr>
              <a:t>.</a:t>
            </a:r>
            <a:endParaRPr sz="5400" dirty="0">
              <a:latin typeface="에스코어 드림 6 Bold" panose="020B0703030302020204" pitchFamily="34" charset="-127"/>
              <a:ea typeface="에스코어 드림 6 Bold" panose="020B0703030302020204" pitchFamily="34" charset="-127"/>
            </a:endParaRPr>
          </a:p>
        </p:txBody>
      </p:sp>
      <p:sp>
        <p:nvSpPr>
          <p:cNvPr id="1292" name="PAST?"/>
          <p:cNvSpPr txBox="1"/>
          <p:nvPr/>
        </p:nvSpPr>
        <p:spPr>
          <a:xfrm>
            <a:off x="16662158" y="3361174"/>
            <a:ext cx="2857501" cy="11079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buClr>
                <a:srgbClr val="001E57"/>
              </a:buClr>
              <a:defRPr sz="7200">
                <a:solidFill>
                  <a:srgbClr val="001E57"/>
                </a:solidFill>
                <a:uFill>
                  <a:solidFill>
                    <a:srgbClr val="001E57"/>
                  </a:solidFill>
                </a:uFill>
              </a:defRPr>
            </a:lvl1pPr>
          </a:lstStyle>
          <a:p>
            <a:pPr>
              <a:defRPr sz="6400">
                <a:solidFill>
                  <a:srgbClr val="000000"/>
                </a:solidFill>
                <a:uFill>
                  <a:solidFill>
                    <a:srgbClr val="000000"/>
                  </a:solidFill>
                </a:uFill>
              </a:defRPr>
            </a:pPr>
            <a:r>
              <a:rPr lang="ko-KR" altLang="en-US" dirty="0">
                <a:solidFill>
                  <a:schemeClr val="tx1"/>
                </a:solidFill>
                <a:latin typeface="에스코어 드림 6 Bold" panose="020B0703030302020204" pitchFamily="34" charset="-127"/>
                <a:ea typeface="에스코어 드림 6 Bold" panose="020B0703030302020204" pitchFamily="34" charset="-127"/>
              </a:rPr>
              <a:t>과거</a:t>
            </a:r>
            <a:r>
              <a:rPr sz="7200" dirty="0">
                <a:solidFill>
                  <a:schemeClr val="tx1"/>
                </a:solidFill>
                <a:uFill>
                  <a:solidFill>
                    <a:srgbClr val="001E57"/>
                  </a:solidFill>
                </a:uFill>
                <a:latin typeface="에스코어 드림 6 Bold" panose="020B0703030302020204" pitchFamily="34" charset="-127"/>
                <a:ea typeface="에스코어 드림 6 Bold" panose="020B0703030302020204" pitchFamily="34" charset="-127"/>
              </a:rPr>
              <a:t>?</a:t>
            </a:r>
          </a:p>
        </p:txBody>
      </p:sp>
      <p:sp>
        <p:nvSpPr>
          <p:cNvPr id="1293" name="PAST…"/>
          <p:cNvSpPr txBox="1"/>
          <p:nvPr/>
        </p:nvSpPr>
        <p:spPr>
          <a:xfrm>
            <a:off x="4573666" y="9485677"/>
            <a:ext cx="3136901" cy="13295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lang="ko-KR" altLang="en-US" sz="4800" dirty="0">
                <a:solidFill>
                  <a:srgbClr val="00A3D7"/>
                </a:solidFill>
                <a:uFill>
                  <a:solidFill>
                    <a:srgbClr val="00A3D7"/>
                  </a:solidFill>
                </a:uFill>
                <a:latin typeface="에스코어 드림 6 Bold" panose="020B0703030302020204" pitchFamily="34" charset="-127"/>
                <a:ea typeface="에스코어 드림 6 Bold" panose="020B0703030302020204" pitchFamily="34" charset="-127"/>
              </a:rPr>
              <a:t>과거</a:t>
            </a:r>
            <a:endParaRPr lang="en-US" altLang="ko-KR" sz="4800" dirty="0">
              <a:solidFill>
                <a:srgbClr val="00A3D7"/>
              </a:solidFill>
              <a:uFill>
                <a:solidFill>
                  <a:srgbClr val="00A3D7"/>
                </a:solidFill>
              </a:uFill>
              <a:latin typeface="에스코어 드림 6 Bold" panose="020B0703030302020204" pitchFamily="34" charset="-127"/>
              <a:ea typeface="에스코어 드림 6 Bold" panose="020B0703030302020204" pitchFamily="34" charset="-127"/>
            </a:endParaRPr>
          </a:p>
          <a:p>
            <a:pPr defTabSz="642937">
              <a:lnSpc>
                <a:spcPct val="90000"/>
              </a:lnSpc>
              <a:buClr>
                <a:srgbClr val="00A3D7"/>
              </a:buClr>
              <a:defRPr sz="6400">
                <a:uFill>
                  <a:solidFill>
                    <a:srgbClr val="000000"/>
                  </a:solidFill>
                </a:uFill>
              </a:defRPr>
            </a:pPr>
            <a:r>
              <a:rPr lang="ko-KR" altLang="en-US" sz="4800" dirty="0">
                <a:solidFill>
                  <a:srgbClr val="00A3D7"/>
                </a:solidFill>
                <a:uFill>
                  <a:solidFill>
                    <a:srgbClr val="00A3D7"/>
                  </a:solidFill>
                </a:uFill>
                <a:latin typeface="에스코어 드림 6 Bold" panose="020B0703030302020204" pitchFamily="34" charset="-127"/>
                <a:ea typeface="에스코어 드림 6 Bold" panose="020B0703030302020204" pitchFamily="34" charset="-127"/>
              </a:rPr>
              <a:t>세계</a:t>
            </a:r>
            <a:endParaRPr sz="4800" dirty="0">
              <a:solidFill>
                <a:srgbClr val="00A3D7"/>
              </a:solidFill>
              <a:uFill>
                <a:solidFill>
                  <a:srgbClr val="00A3D7"/>
                </a:solidFill>
              </a:uFill>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7" name="image28.jpg"/>
          <p:cNvGrpSpPr/>
          <p:nvPr/>
        </p:nvGrpSpPr>
        <p:grpSpPr>
          <a:xfrm>
            <a:off x="3800552" y="458391"/>
            <a:ext cx="16980214" cy="12889311"/>
            <a:chOff x="0" y="0"/>
            <a:chExt cx="16980213" cy="12889310"/>
          </a:xfrm>
        </p:grpSpPr>
        <p:pic>
          <p:nvPicPr>
            <p:cNvPr id="1296" name="image28.jpg" descr="image28.jpg"/>
            <p:cNvPicPr>
              <a:picLocks noChangeAspect="1"/>
            </p:cNvPicPr>
            <p:nvPr/>
          </p:nvPicPr>
          <p:blipFill>
            <a:blip r:embed="rId2"/>
            <a:stretch>
              <a:fillRect/>
            </a:stretch>
          </p:blipFill>
          <p:spPr>
            <a:xfrm>
              <a:off x="317500" y="304800"/>
              <a:ext cx="16357914" cy="12267011"/>
            </a:xfrm>
            <a:prstGeom prst="rect">
              <a:avLst/>
            </a:prstGeom>
            <a:ln>
              <a:noFill/>
            </a:ln>
            <a:effectLst/>
          </p:spPr>
        </p:pic>
        <p:pic>
          <p:nvPicPr>
            <p:cNvPr id="1295" name="image28.jpg" descr="image28.jpg"/>
            <p:cNvPicPr>
              <a:picLocks/>
            </p:cNvPicPr>
            <p:nvPr/>
          </p:nvPicPr>
          <p:blipFill>
            <a:blip r:embed="rId3"/>
            <a:stretch>
              <a:fillRect/>
            </a:stretch>
          </p:blipFill>
          <p:spPr>
            <a:xfrm>
              <a:off x="0" y="0"/>
              <a:ext cx="16980214" cy="12889311"/>
            </a:xfrm>
            <a:prstGeom prst="rect">
              <a:avLst/>
            </a:prstGeom>
            <a:effectLst/>
          </p:spPr>
        </p:pic>
      </p:grpSp>
      <p:sp>
        <p:nvSpPr>
          <p:cNvPr id="1298" name="PRESENT WORLD"/>
          <p:cNvSpPr txBox="1"/>
          <p:nvPr/>
        </p:nvSpPr>
        <p:spPr>
          <a:xfrm>
            <a:off x="12959313" y="9686591"/>
            <a:ext cx="3403601" cy="1994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lnSpc>
                <a:spcPct val="90000"/>
              </a:lnSpc>
              <a:buClr>
                <a:srgbClr val="001E57"/>
              </a:buClr>
              <a:defRPr sz="4800">
                <a:solidFill>
                  <a:srgbClr val="001E57"/>
                </a:solidFill>
                <a:uFill>
                  <a:solidFill>
                    <a:srgbClr val="001E57"/>
                  </a:solidFill>
                </a:uFill>
              </a:defRPr>
            </a:lvl1pPr>
          </a:lstStyle>
          <a:p>
            <a:pPr>
              <a:defRPr sz="6400">
                <a:solidFill>
                  <a:srgbClr val="000000"/>
                </a:solidFill>
                <a:uFill>
                  <a:solidFill>
                    <a:srgbClr val="000000"/>
                  </a:solidFill>
                </a:uFill>
              </a:defRPr>
            </a:pPr>
            <a:r>
              <a:rPr lang="ko-KR" altLang="en-US" sz="4800" dirty="0">
                <a:solidFill>
                  <a:srgbClr val="001E57"/>
                </a:solidFill>
                <a:effectLst>
                  <a:outerShdw blurRad="38100" dist="38100" dir="2700000" algn="tl">
                    <a:srgbClr val="000000">
                      <a:alpha val="43137"/>
                    </a:srgbClr>
                  </a:outerShdw>
                </a:effectLst>
                <a:uFill>
                  <a:solidFill>
                    <a:srgbClr val="001E57"/>
                  </a:solidFill>
                </a:uFill>
                <a:latin typeface="에스코어 드림 6 Bold" panose="020B0703030302020204" pitchFamily="34" charset="-127"/>
                <a:ea typeface="에스코어 드림 6 Bold" panose="020B0703030302020204" pitchFamily="34" charset="-127"/>
              </a:rPr>
              <a:t>현재 </a:t>
            </a:r>
            <a:endParaRPr lang="en-US" altLang="ko-KR" sz="4800" dirty="0">
              <a:solidFill>
                <a:srgbClr val="001E57"/>
              </a:solidFill>
              <a:effectLst>
                <a:outerShdw blurRad="38100" dist="38100" dir="2700000" algn="tl">
                  <a:srgbClr val="000000">
                    <a:alpha val="43137"/>
                  </a:srgbClr>
                </a:outerShdw>
              </a:effectLst>
              <a:uFill>
                <a:solidFill>
                  <a:srgbClr val="001E57"/>
                </a:solidFill>
              </a:uFill>
              <a:latin typeface="에스코어 드림 6 Bold" panose="020B0703030302020204" pitchFamily="34" charset="-127"/>
              <a:ea typeface="에스코어 드림 6 Bold" panose="020B0703030302020204" pitchFamily="34" charset="-127"/>
            </a:endParaRPr>
          </a:p>
          <a:p>
            <a:pPr>
              <a:defRPr sz="6400">
                <a:solidFill>
                  <a:srgbClr val="000000"/>
                </a:solidFill>
                <a:uFill>
                  <a:solidFill>
                    <a:srgbClr val="000000"/>
                  </a:solidFill>
                </a:uFill>
              </a:defRPr>
            </a:pPr>
            <a:r>
              <a:rPr lang="ko-KR" altLang="en-US" sz="4800" dirty="0">
                <a:solidFill>
                  <a:srgbClr val="001E57"/>
                </a:solidFill>
                <a:effectLst>
                  <a:outerShdw blurRad="38100" dist="38100" dir="2700000" algn="tl">
                    <a:srgbClr val="000000">
                      <a:alpha val="43137"/>
                    </a:srgbClr>
                  </a:outerShdw>
                </a:effectLst>
                <a:uFill>
                  <a:solidFill>
                    <a:srgbClr val="001E57"/>
                  </a:solidFill>
                </a:uFill>
                <a:latin typeface="에스코어 드림 6 Bold" panose="020B0703030302020204" pitchFamily="34" charset="-127"/>
                <a:ea typeface="에스코어 드림 6 Bold" panose="020B0703030302020204" pitchFamily="34" charset="-127"/>
              </a:rPr>
              <a:t>세계</a:t>
            </a:r>
            <a:endParaRPr lang="en-US" altLang="ko-KR" sz="4800" dirty="0">
              <a:solidFill>
                <a:srgbClr val="001E57"/>
              </a:solidFill>
              <a:effectLst>
                <a:outerShdw blurRad="38100" dist="38100" dir="2700000" algn="tl">
                  <a:srgbClr val="000000">
                    <a:alpha val="43137"/>
                  </a:srgbClr>
                </a:outerShdw>
              </a:effectLst>
              <a:uFill>
                <a:solidFill>
                  <a:srgbClr val="001E57"/>
                </a:solidFill>
              </a:uFill>
              <a:latin typeface="에스코어 드림 6 Bold" panose="020B0703030302020204" pitchFamily="34" charset="-127"/>
              <a:ea typeface="에스코어 드림 6 Bold" panose="020B0703030302020204" pitchFamily="34" charset="-127"/>
            </a:endParaRPr>
          </a:p>
          <a:p>
            <a:pPr>
              <a:defRPr sz="6400">
                <a:solidFill>
                  <a:srgbClr val="000000"/>
                </a:solidFill>
                <a:uFill>
                  <a:solidFill>
                    <a:srgbClr val="000000"/>
                  </a:solidFill>
                </a:uFill>
              </a:defRPr>
            </a:pPr>
            <a:endParaRPr sz="4800" dirty="0">
              <a:solidFill>
                <a:srgbClr val="001E57"/>
              </a:solidFill>
              <a:effectLst>
                <a:outerShdw blurRad="38100" dist="38100" dir="2700000" algn="tl">
                  <a:srgbClr val="000000">
                    <a:alpha val="43137"/>
                  </a:srgbClr>
                </a:outerShdw>
              </a:effectLst>
              <a:uFill>
                <a:solidFill>
                  <a:srgbClr val="001E57"/>
                </a:solidFill>
              </a:uFill>
              <a:latin typeface="에스코어 드림 6 Bold" panose="020B0703030302020204" pitchFamily="34" charset="-127"/>
              <a:ea typeface="에스코어 드림 6 Bold" panose="020B0703030302020204" pitchFamily="34" charset="-127"/>
            </a:endParaRPr>
          </a:p>
        </p:txBody>
      </p:sp>
      <p:sp>
        <p:nvSpPr>
          <p:cNvPr id="1299" name="PAST…"/>
          <p:cNvSpPr txBox="1"/>
          <p:nvPr/>
        </p:nvSpPr>
        <p:spPr>
          <a:xfrm>
            <a:off x="4573666" y="9485677"/>
            <a:ext cx="3136901" cy="13295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lang="ko-KR" altLang="en-US" sz="4800" dirty="0">
                <a:solidFill>
                  <a:srgbClr val="00A3D7"/>
                </a:solidFill>
                <a:effectLst>
                  <a:outerShdw blurRad="38100" dist="38100" dir="2700000" algn="tl">
                    <a:srgbClr val="000000">
                      <a:alpha val="43137"/>
                    </a:srgbClr>
                  </a:outerShdw>
                </a:effectLst>
                <a:uFill>
                  <a:solidFill>
                    <a:srgbClr val="00A3D7"/>
                  </a:solidFill>
                </a:uFill>
                <a:latin typeface="에스코어 드림 6 Bold" panose="020B0703030302020204" pitchFamily="34" charset="-127"/>
                <a:ea typeface="에스코어 드림 6 Bold" panose="020B0703030302020204" pitchFamily="34" charset="-127"/>
              </a:rPr>
              <a:t>과거</a:t>
            </a:r>
            <a:endParaRPr lang="en-US" altLang="ko-KR" sz="4800" dirty="0">
              <a:solidFill>
                <a:srgbClr val="00A3D7"/>
              </a:solidFill>
              <a:effectLst>
                <a:outerShdw blurRad="38100" dist="38100" dir="2700000" algn="tl">
                  <a:srgbClr val="000000">
                    <a:alpha val="43137"/>
                  </a:srgbClr>
                </a:outerShdw>
              </a:effectLst>
              <a:uFill>
                <a:solidFill>
                  <a:srgbClr val="00A3D7"/>
                </a:solidFill>
              </a:uFill>
              <a:latin typeface="에스코어 드림 6 Bold" panose="020B0703030302020204" pitchFamily="34" charset="-127"/>
              <a:ea typeface="에스코어 드림 6 Bold" panose="020B0703030302020204" pitchFamily="34" charset="-127"/>
            </a:endParaRPr>
          </a:p>
          <a:p>
            <a:pPr defTabSz="642937">
              <a:lnSpc>
                <a:spcPct val="90000"/>
              </a:lnSpc>
              <a:buClr>
                <a:srgbClr val="00A3D7"/>
              </a:buClr>
              <a:defRPr sz="6400">
                <a:uFill>
                  <a:solidFill>
                    <a:srgbClr val="000000"/>
                  </a:solidFill>
                </a:uFill>
              </a:defRPr>
            </a:pPr>
            <a:r>
              <a:rPr lang="ko-KR" altLang="en-US" sz="4800" dirty="0">
                <a:solidFill>
                  <a:srgbClr val="00A3D7"/>
                </a:solidFill>
                <a:effectLst>
                  <a:outerShdw blurRad="38100" dist="38100" dir="2700000" algn="tl">
                    <a:srgbClr val="000000">
                      <a:alpha val="43137"/>
                    </a:srgbClr>
                  </a:outerShdw>
                </a:effectLst>
                <a:uFill>
                  <a:solidFill>
                    <a:srgbClr val="00A3D7"/>
                  </a:solidFill>
                </a:uFill>
                <a:latin typeface="에스코어 드림 6 Bold" panose="020B0703030302020204" pitchFamily="34" charset="-127"/>
                <a:ea typeface="에스코어 드림 6 Bold" panose="020B0703030302020204" pitchFamily="34" charset="-127"/>
              </a:rPr>
              <a:t>세계</a:t>
            </a:r>
            <a:endParaRPr sz="4800" dirty="0">
              <a:solidFill>
                <a:srgbClr val="00A3D7"/>
              </a:solidFill>
              <a:effectLst>
                <a:outerShdw blurRad="38100" dist="38100" dir="2700000" algn="tl">
                  <a:srgbClr val="000000">
                    <a:alpha val="43137"/>
                  </a:srgbClr>
                </a:outerShdw>
              </a:effectLst>
              <a:uFill>
                <a:solidFill>
                  <a:srgbClr val="00A3D7"/>
                </a:solidFill>
              </a:uFill>
              <a:latin typeface="에스코어 드림 6 Bold" panose="020B0703030302020204" pitchFamily="34" charset="-127"/>
              <a:ea typeface="에스코어 드림 6 Bold" panose="020B0703030302020204" pitchFamily="34" charset="-127"/>
            </a:endParaRPr>
          </a:p>
        </p:txBody>
      </p:sp>
      <p:sp>
        <p:nvSpPr>
          <p:cNvPr id="1300" name="PAST and PRESENT!"/>
          <p:cNvSpPr txBox="1"/>
          <p:nvPr/>
        </p:nvSpPr>
        <p:spPr>
          <a:xfrm>
            <a:off x="16374346" y="2915503"/>
            <a:ext cx="3606801" cy="16619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buClr>
                <a:srgbClr val="001E57"/>
              </a:buClr>
              <a:defRPr sz="5400">
                <a:solidFill>
                  <a:srgbClr val="001E57"/>
                </a:solidFill>
                <a:uFill>
                  <a:solidFill>
                    <a:srgbClr val="001E57"/>
                  </a:solidFill>
                </a:uFill>
              </a:defRPr>
            </a:lvl1pPr>
          </a:lstStyle>
          <a:p>
            <a:pPr>
              <a:defRPr sz="6400">
                <a:solidFill>
                  <a:srgbClr val="000000"/>
                </a:solidFill>
                <a:uFill>
                  <a:solidFill>
                    <a:srgbClr val="000000"/>
                  </a:solidFill>
                </a:uFill>
              </a:defRPr>
            </a:pPr>
            <a:r>
              <a:rPr lang="ko-KR" altLang="en-US" sz="5400" dirty="0">
                <a:solidFill>
                  <a:srgbClr val="001E57"/>
                </a:solidFill>
                <a:uFill>
                  <a:solidFill>
                    <a:srgbClr val="001E57"/>
                  </a:solidFill>
                </a:uFill>
                <a:latin typeface="에스코어 드림 6 Bold" panose="020B0703030302020204" pitchFamily="34" charset="-127"/>
                <a:ea typeface="에스코어 드림 6 Bold" panose="020B0703030302020204" pitchFamily="34" charset="-127"/>
              </a:rPr>
              <a:t>과거와 현재</a:t>
            </a:r>
            <a:r>
              <a:rPr sz="5400" dirty="0">
                <a:solidFill>
                  <a:srgbClr val="001E57"/>
                </a:solidFill>
                <a:uFill>
                  <a:solidFill>
                    <a:srgbClr val="001E57"/>
                  </a:solidFill>
                </a:uFill>
                <a:latin typeface="에스코어 드림 6 Bold" panose="020B0703030302020204" pitchFamily="34" charset="-127"/>
                <a:ea typeface="에스코어 드림 6 Bold" panose="020B0703030302020204" pitchFamily="34" charset="-127"/>
              </a:rPr>
              <a:t>!</a:t>
            </a:r>
          </a:p>
        </p:txBody>
      </p:sp>
      <p:sp>
        <p:nvSpPr>
          <p:cNvPr id="1301" name="Holy Bible"/>
          <p:cNvSpPr txBox="1"/>
          <p:nvPr/>
        </p:nvSpPr>
        <p:spPr>
          <a:xfrm rot="21480000">
            <a:off x="13036320" y="2181054"/>
            <a:ext cx="1651001" cy="254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buClr>
                <a:srgbClr val="FFFFFF"/>
              </a:buClr>
              <a:defRPr sz="1700">
                <a:solidFill>
                  <a:srgbClr val="FFFFFF"/>
                </a:solidFill>
                <a:uFill>
                  <a:solidFill>
                    <a:srgbClr val="FFFFFF"/>
                  </a:solidFill>
                </a:uFill>
              </a:defRPr>
            </a:lvl1pPr>
          </a:lstStyle>
          <a:p>
            <a:pPr>
              <a:defRPr sz="6400">
                <a:solidFill>
                  <a:srgbClr val="000000"/>
                </a:solidFill>
                <a:uFill>
                  <a:solidFill>
                    <a:srgbClr val="000000"/>
                  </a:solidFill>
                </a:uFill>
              </a:defRPr>
            </a:pPr>
            <a:r>
              <a:rPr sz="1700">
                <a:solidFill>
                  <a:srgbClr val="FFFFFF"/>
                </a:solidFill>
                <a:uFill>
                  <a:solidFill>
                    <a:srgbClr val="FFFFFF"/>
                  </a:solidFill>
                </a:uFill>
              </a:rPr>
              <a:t>Holy Bible</a:t>
            </a:r>
          </a:p>
        </p:txBody>
      </p:sp>
      <p:sp>
        <p:nvSpPr>
          <p:cNvPr id="1302" name="Rectangle"/>
          <p:cNvSpPr/>
          <p:nvPr/>
        </p:nvSpPr>
        <p:spPr>
          <a:xfrm>
            <a:off x="4118052" y="710802"/>
            <a:ext cx="7402514" cy="25626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303" name="100% Infallible Account of the All-knowing Eyewitness Creator!"/>
          <p:cNvSpPr txBox="1"/>
          <p:nvPr/>
        </p:nvSpPr>
        <p:spPr>
          <a:xfrm>
            <a:off x="4408111" y="795419"/>
            <a:ext cx="7112377" cy="2215991"/>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defTabSz="642937">
              <a:buClr>
                <a:srgbClr val="FFFFFF"/>
              </a:buClr>
              <a:defRPr sz="6400">
                <a:uFill>
                  <a:solidFill>
                    <a:srgbClr val="000000"/>
                  </a:solidFill>
                </a:uFill>
              </a:defRPr>
            </a:pPr>
            <a:r>
              <a:rPr lang="ko-KR" altLang="en-US" sz="480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전지전능하시고 </a:t>
            </a:r>
            <a:r>
              <a:rPr lang="ko-KR" altLang="en-US" sz="4800" i="1" dirty="0">
                <a:solidFill>
                  <a:srgbClr val="FFFF00"/>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목격자</a:t>
            </a:r>
            <a:r>
              <a:rPr lang="ko-KR" altLang="en-US" sz="1800" i="1" dirty="0">
                <a:solidFill>
                  <a:srgbClr val="FFFF00"/>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 </a:t>
            </a:r>
            <a:r>
              <a:rPr lang="ko-KR" altLang="en-US" sz="4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이신 창조주의 </a:t>
            </a:r>
            <a:r>
              <a:rPr lang="en-US" altLang="ko-KR" sz="4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100%</a:t>
            </a:r>
            <a:br>
              <a:rPr lang="en-US" altLang="ko-KR" sz="4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br>
            <a:r>
              <a:rPr lang="ko-KR" altLang="en-US" sz="4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절대 무오한 기록</a:t>
            </a:r>
            <a:r>
              <a:rPr lang="en-US" altLang="ko-KR" sz="4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a:t>
            </a:r>
            <a:endParaRPr sz="4800" dirty="0">
              <a:solidFill>
                <a:srgbClr val="FFFFFF"/>
              </a:solidFill>
              <a:effectLst>
                <a:outerShdw blurRad="38100" dist="38100" dir="2700000" rotWithShape="0">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endParaRPr>
          </a:p>
        </p:txBody>
      </p:sp>
      <p:sp>
        <p:nvSpPr>
          <p:cNvPr id="1304" name="Rectangle"/>
          <p:cNvSpPr/>
          <p:nvPr/>
        </p:nvSpPr>
        <p:spPr>
          <a:xfrm>
            <a:off x="4109561" y="11001132"/>
            <a:ext cx="16379104" cy="20292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305" name="REVELATION is the key to the PAST and the PRESENT!"/>
          <p:cNvSpPr txBox="1"/>
          <p:nvPr/>
        </p:nvSpPr>
        <p:spPr>
          <a:xfrm>
            <a:off x="4408111" y="11473652"/>
            <a:ext cx="15798801" cy="1107996"/>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42937">
              <a:lnSpc>
                <a:spcPct val="90000"/>
              </a:lnSpc>
              <a:buClr>
                <a:srgbClr val="FFFFFF"/>
              </a:buClr>
              <a:defRPr sz="6400">
                <a:uFill>
                  <a:solidFill>
                    <a:srgbClr val="000000"/>
                  </a:solidFill>
                </a:uFill>
              </a:defRPr>
            </a:pPr>
            <a:r>
              <a:rPr lang="ko-KR" altLang="en-US" sz="8000" dirty="0">
                <a:solidFill>
                  <a:srgbClr val="FFFFFF"/>
                </a:solidFill>
                <a:effectLst>
                  <a:outerShdw blurRad="38100" dist="38100" dir="2700000" algn="tl">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계시</a:t>
            </a:r>
            <a:r>
              <a:rPr lang="en-US" altLang="ko-KR" sz="8000" dirty="0">
                <a:solidFill>
                  <a:srgbClr val="FFFFFF"/>
                </a:solidFill>
                <a:effectLst>
                  <a:outerShdw blurRad="38100" dist="38100" dir="2700000" algn="tl">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a:t>
            </a:r>
            <a:r>
              <a:rPr lang="ko-KR" altLang="en-US" sz="8000" dirty="0">
                <a:solidFill>
                  <a:srgbClr val="FFFFFF"/>
                </a:solidFill>
                <a:effectLst>
                  <a:outerShdw blurRad="38100" dist="38100" dir="2700000" algn="tl">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성경</a:t>
            </a:r>
            <a:r>
              <a:rPr lang="en-US" altLang="ko-KR" sz="8000" dirty="0">
                <a:solidFill>
                  <a:srgbClr val="FFFFFF"/>
                </a:solidFill>
                <a:effectLst>
                  <a:outerShdw blurRad="38100" dist="38100" dir="2700000" algn="tl">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a:t>
            </a:r>
            <a:r>
              <a:rPr lang="ko-KR" altLang="en-US" sz="6000" dirty="0">
                <a:solidFill>
                  <a:srgbClr val="FFFFFF"/>
                </a:solidFill>
                <a:uFill>
                  <a:solidFill>
                    <a:srgbClr val="FFFFFF"/>
                  </a:solidFill>
                </a:uFill>
                <a:latin typeface="에스코어 드림 6 Bold" panose="020B0703030302020204" pitchFamily="34" charset="-127"/>
                <a:ea typeface="에스코어 드림 6 Bold" panose="020B0703030302020204" pitchFamily="34" charset="-127"/>
              </a:rPr>
              <a:t>는</a:t>
            </a:r>
            <a:r>
              <a:rPr sz="6000" dirty="0">
                <a:solidFill>
                  <a:srgbClr val="FFFFFF"/>
                </a:solidFill>
                <a:uFill>
                  <a:solidFill>
                    <a:srgbClr val="FFFFFF"/>
                  </a:solidFill>
                </a:uFill>
                <a:latin typeface="에스코어 드림 6 Bold" panose="020B0703030302020204" pitchFamily="34" charset="-127"/>
                <a:ea typeface="에스코어 드림 6 Bold" panose="020B0703030302020204" pitchFamily="34" charset="-127"/>
              </a:rPr>
              <a:t> </a:t>
            </a:r>
            <a:r>
              <a:rPr lang="ko-KR" altLang="en-US" sz="8000" dirty="0">
                <a:solidFill>
                  <a:srgbClr val="FFFFFF"/>
                </a:solidFill>
                <a:effectLst>
                  <a:outerShdw blurRad="38100" dist="38100" dir="2700000" algn="tl">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과거</a:t>
            </a:r>
            <a:r>
              <a:rPr lang="ko-KR" altLang="en-US" sz="6000" dirty="0">
                <a:solidFill>
                  <a:srgbClr val="FFFFFF"/>
                </a:solidFill>
                <a:uFill>
                  <a:solidFill>
                    <a:srgbClr val="FFFFFF"/>
                  </a:solidFill>
                </a:uFill>
                <a:latin typeface="에스코어 드림 6 Bold" panose="020B0703030302020204" pitchFamily="34" charset="-127"/>
                <a:ea typeface="에스코어 드림 6 Bold" panose="020B0703030302020204" pitchFamily="34" charset="-127"/>
              </a:rPr>
              <a:t>와 </a:t>
            </a:r>
            <a:r>
              <a:rPr lang="ko-KR" altLang="en-US" sz="8000" dirty="0">
                <a:solidFill>
                  <a:srgbClr val="FFFFFF"/>
                </a:solidFill>
                <a:effectLst>
                  <a:outerShdw blurRad="38100" dist="38100" dir="2700000" algn="tl">
                    <a:srgbClr val="000000">
                      <a:alpha val="43137"/>
                    </a:srgbClr>
                  </a:outerShdw>
                </a:effectLst>
                <a:uFill>
                  <a:solidFill>
                    <a:srgbClr val="FFFFFF"/>
                  </a:solidFill>
                </a:uFill>
                <a:latin typeface="에스코어 드림 6 Bold" panose="020B0703030302020204" pitchFamily="34" charset="-127"/>
                <a:ea typeface="에스코어 드림 6 Bold" panose="020B0703030302020204" pitchFamily="34" charset="-127"/>
              </a:rPr>
              <a:t>현재</a:t>
            </a:r>
            <a:r>
              <a:rPr lang="ko-KR" altLang="en-US" sz="6000" dirty="0">
                <a:solidFill>
                  <a:srgbClr val="FFFFFF"/>
                </a:solidFill>
                <a:uFill>
                  <a:solidFill>
                    <a:srgbClr val="FFFFFF"/>
                  </a:solidFill>
                </a:uFill>
                <a:latin typeface="에스코어 드림 6 Bold" panose="020B0703030302020204" pitchFamily="34" charset="-127"/>
                <a:ea typeface="에스코어 드림 6 Bold" panose="020B0703030302020204" pitchFamily="34" charset="-127"/>
              </a:rPr>
              <a:t>의 열쇠이다</a:t>
            </a:r>
            <a:r>
              <a:rPr sz="6000" dirty="0">
                <a:solidFill>
                  <a:srgbClr val="FFFFFF"/>
                </a:solidFill>
                <a:uFill>
                  <a:solidFill>
                    <a:srgbClr val="FFFFFF"/>
                  </a:solidFill>
                </a:uFill>
                <a:latin typeface="에스코어 드림 6 Bold" panose="020B0703030302020204" pitchFamily="34" charset="-127"/>
                <a:ea typeface="에스코어 드림 6 Bold" panose="020B0703030302020204" pitchFamily="34" charset="-127"/>
              </a:rPr>
              <a:t>!</a:t>
            </a:r>
          </a:p>
        </p:txBody>
      </p:sp>
      <p:sp>
        <p:nvSpPr>
          <p:cNvPr id="2" name="Rectangle 1"/>
          <p:cNvSpPr/>
          <p:nvPr/>
        </p:nvSpPr>
        <p:spPr>
          <a:xfrm rot="21326356">
            <a:off x="13044824" y="1961079"/>
            <a:ext cx="1540330" cy="718145"/>
          </a:xfrm>
          <a:prstGeom prst="rect">
            <a:avLst/>
          </a:prstGeom>
          <a:solidFill>
            <a:srgbClr val="3A363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ko-KR" altLang="en-US" sz="4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에스코어 드림 6 Bold" panose="020B0703030302020204" pitchFamily="34" charset="-127"/>
                <a:ea typeface="에스코어 드림 6 Bold" panose="020B0703030302020204" pitchFamily="34" charset="-127"/>
                <a:sym typeface="Gill Sans"/>
              </a:rPr>
              <a:t>성경</a:t>
            </a:r>
            <a:endParaRPr kumimoji="0" lang="en-US" sz="4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에스코어 드림 6 Bold" panose="020B0703030302020204" pitchFamily="34" charset="-127"/>
              <a:ea typeface="에스코어 드림 6 Bold" panose="020B0703030302020204" pitchFamily="34" charset="-127"/>
              <a:sym typeface="Gill Sans"/>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Sand.jpg" descr="San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125" name="Catastrophist view (e.g., Cuvier, Smith)"/>
          <p:cNvSpPr txBox="1"/>
          <p:nvPr/>
        </p:nvSpPr>
        <p:spPr>
          <a:xfrm>
            <a:off x="2060423" y="2870200"/>
            <a:ext cx="20574001" cy="11079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lang="ko-KR" altLang="en-US" b="1" dirty="0" err="1">
                <a:latin typeface="에스코어 드림 6 Bold" panose="020B0703030302020204" pitchFamily="34" charset="-127"/>
                <a:ea typeface="에스코어 드림 6 Bold" panose="020B0703030302020204" pitchFamily="34" charset="-127"/>
              </a:rPr>
              <a:t>격변설자</a:t>
            </a:r>
            <a:r>
              <a:rPr b="1" dirty="0">
                <a:latin typeface="에스코어 드림 6 Bold" panose="020B0703030302020204" pitchFamily="34" charset="-127"/>
                <a:ea typeface="에스코어 드림 6 Bold" panose="020B0703030302020204" pitchFamily="34" charset="-127"/>
              </a:rPr>
              <a:t> </a:t>
            </a:r>
            <a:r>
              <a:rPr lang="ko-KR" altLang="en-US" b="1" dirty="0">
                <a:latin typeface="에스코어 드림 6 Bold" panose="020B0703030302020204" pitchFamily="34" charset="-127"/>
                <a:ea typeface="에스코어 드림 6 Bold" panose="020B0703030302020204" pitchFamily="34" charset="-127"/>
              </a:rPr>
              <a:t>견해</a:t>
            </a:r>
            <a:r>
              <a:rPr b="1"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예</a:t>
            </a:r>
            <a:r>
              <a:rPr lang="en-US" altLang="ko-KR" dirty="0">
                <a:latin typeface="에스코어 드림 6 Bold" panose="020B0703030302020204" pitchFamily="34" charset="-127"/>
                <a:ea typeface="에스코어 드림 6 Bold" panose="020B0703030302020204" pitchFamily="34" charset="-127"/>
              </a:rPr>
              <a:t>:</a:t>
            </a:r>
            <a:r>
              <a:rPr b="1" dirty="0">
                <a:latin typeface="에스코어 드림 6 Bold" panose="020B0703030302020204" pitchFamily="34" charset="-127"/>
                <a:ea typeface="에스코어 드림 6 Bold" panose="020B0703030302020204" pitchFamily="34" charset="-127"/>
              </a:rPr>
              <a:t> </a:t>
            </a:r>
            <a:r>
              <a:rPr lang="ko-KR" altLang="en-US" b="1" dirty="0" err="1">
                <a:latin typeface="에스코어 드림 6 Bold" panose="020B0703030302020204" pitchFamily="34" charset="-127"/>
                <a:ea typeface="에스코어 드림 6 Bold" panose="020B0703030302020204" pitchFamily="34" charset="-127"/>
              </a:rPr>
              <a:t>퀴비에</a:t>
            </a:r>
            <a:r>
              <a:rPr b="1" dirty="0">
                <a:latin typeface="에스코어 드림 6 Bold" panose="020B0703030302020204" pitchFamily="34" charset="-127"/>
                <a:ea typeface="에스코어 드림 6 Bold" panose="020B0703030302020204" pitchFamily="34" charset="-127"/>
              </a:rPr>
              <a:t>)</a:t>
            </a:r>
          </a:p>
        </p:txBody>
      </p:sp>
      <p:sp>
        <p:nvSpPr>
          <p:cNvPr id="1126" name="Biblical/Traditional view (Scriptural geologists)"/>
          <p:cNvSpPr txBox="1"/>
          <p:nvPr/>
        </p:nvSpPr>
        <p:spPr>
          <a:xfrm>
            <a:off x="1068386" y="10184854"/>
            <a:ext cx="22339301"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ko-KR" altLang="en-US" sz="7200" dirty="0">
                <a:latin typeface="에스코어 드림 6 Bold" panose="020B0703030302020204" pitchFamily="34" charset="-127"/>
                <a:ea typeface="에스코어 드림 6 Bold" panose="020B0703030302020204" pitchFamily="34" charset="-127"/>
                <a:sym typeface="DejaVu Sans Condensed"/>
              </a:rPr>
              <a:t>성경적</a:t>
            </a:r>
            <a:r>
              <a:rPr sz="7200" dirty="0">
                <a:latin typeface="에스코어 드림 6 Bold" panose="020B0703030302020204" pitchFamily="34" charset="-127"/>
                <a:ea typeface="에스코어 드림 6 Bold" panose="020B0703030302020204" pitchFamily="34" charset="-127"/>
                <a:sym typeface="DejaVu Sans Condensed"/>
              </a:rPr>
              <a:t>/</a:t>
            </a:r>
            <a:r>
              <a:rPr lang="ko-KR" altLang="en-US" sz="7200" dirty="0">
                <a:latin typeface="에스코어 드림 6 Bold" panose="020B0703030302020204" pitchFamily="34" charset="-127"/>
                <a:ea typeface="에스코어 드림 6 Bold" panose="020B0703030302020204" pitchFamily="34" charset="-127"/>
                <a:sym typeface="DejaVu Sans Condensed"/>
              </a:rPr>
              <a:t>정통적 견해</a:t>
            </a:r>
            <a:r>
              <a:rPr sz="7200" dirty="0">
                <a:latin typeface="에스코어 드림 6 Bold" panose="020B0703030302020204" pitchFamily="34" charset="-127"/>
                <a:ea typeface="에스코어 드림 6 Bold" panose="020B0703030302020204" pitchFamily="34" charset="-127"/>
                <a:sym typeface="DejaVu Sans Condensed"/>
              </a:rPr>
              <a:t> (</a:t>
            </a:r>
            <a:r>
              <a:rPr lang="ko-KR" altLang="en-US" sz="7200" dirty="0">
                <a:latin typeface="에스코어 드림 6 Bold" panose="020B0703030302020204" pitchFamily="34" charset="-127"/>
                <a:ea typeface="에스코어 드림 6 Bold" panose="020B0703030302020204" pitchFamily="34" charset="-127"/>
                <a:sym typeface="DejaVu Sans Condensed"/>
              </a:rPr>
              <a:t>성경에 입각한 지질학자</a:t>
            </a:r>
            <a:r>
              <a:rPr sz="7200" dirty="0">
                <a:latin typeface="에스코어 드림 6 Bold" panose="020B0703030302020204" pitchFamily="34" charset="-127"/>
                <a:ea typeface="에스코어 드림 6 Bold" panose="020B0703030302020204" pitchFamily="34" charset="-127"/>
                <a:sym typeface="DejaVu Sans Condensed"/>
              </a:rPr>
              <a:t>)</a:t>
            </a:r>
          </a:p>
        </p:txBody>
      </p:sp>
      <p:sp>
        <p:nvSpPr>
          <p:cNvPr id="1127" name="SCW"/>
          <p:cNvSpPr txBox="1"/>
          <p:nvPr/>
        </p:nvSpPr>
        <p:spPr>
          <a:xfrm>
            <a:off x="10471499" y="11355882"/>
            <a:ext cx="25400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SCW</a:t>
            </a:r>
          </a:p>
        </p:txBody>
      </p:sp>
      <p:grpSp>
        <p:nvGrpSpPr>
          <p:cNvPr id="1130" name="Group"/>
          <p:cNvGrpSpPr/>
          <p:nvPr/>
        </p:nvGrpSpPr>
        <p:grpSpPr>
          <a:xfrm>
            <a:off x="12963549" y="11355882"/>
            <a:ext cx="2010396" cy="1092607"/>
            <a:chOff x="0" y="0"/>
            <a:chExt cx="2010395" cy="1092606"/>
          </a:xfrm>
        </p:grpSpPr>
        <p:sp>
          <p:nvSpPr>
            <p:cNvPr id="1128"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29" name="F"/>
            <p:cNvSpPr txBox="1"/>
            <p:nvPr/>
          </p:nvSpPr>
          <p:spPr>
            <a:xfrm>
              <a:off x="1452549" y="0"/>
              <a:ext cx="55784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F</a:t>
              </a:r>
            </a:p>
          </p:txBody>
        </p:sp>
      </p:grpSp>
      <p:grpSp>
        <p:nvGrpSpPr>
          <p:cNvPr id="1133" name="Group"/>
          <p:cNvGrpSpPr/>
          <p:nvPr/>
        </p:nvGrpSpPr>
        <p:grpSpPr>
          <a:xfrm>
            <a:off x="14989382" y="11355882"/>
            <a:ext cx="5101526" cy="1092607"/>
            <a:chOff x="0" y="0"/>
            <a:chExt cx="5101525" cy="1092606"/>
          </a:xfrm>
        </p:grpSpPr>
        <p:sp>
          <p:nvSpPr>
            <p:cNvPr id="1131"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32" name="P"/>
            <p:cNvSpPr txBox="1"/>
            <p:nvPr/>
          </p:nvSpPr>
          <p:spPr>
            <a:xfrm>
              <a:off x="4463530" y="0"/>
              <a:ext cx="63799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P</a:t>
              </a:r>
            </a:p>
          </p:txBody>
        </p:sp>
      </p:grpSp>
      <p:sp>
        <p:nvSpPr>
          <p:cNvPr id="1134" name="(ca. 6000 years)"/>
          <p:cNvSpPr txBox="1"/>
          <p:nvPr/>
        </p:nvSpPr>
        <p:spPr>
          <a:xfrm>
            <a:off x="13854798" y="12122604"/>
            <a:ext cx="467115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에스코어 드림 6 Bold" panose="020B0703030302020204" pitchFamily="34" charset="-127"/>
                <a:ea typeface="에스코어 드림 6 Bold" panose="020B0703030302020204" pitchFamily="34" charset="-127"/>
                <a:sym typeface="DejaVu Sans Condensed"/>
              </a:rPr>
              <a:t>(</a:t>
            </a:r>
            <a:r>
              <a:rPr lang="ko-KR" altLang="en-US" sz="6600" b="0" dirty="0">
                <a:latin typeface="에스코어 드림 6 Bold" panose="020B0703030302020204" pitchFamily="34" charset="-127"/>
                <a:ea typeface="에스코어 드림 6 Bold" panose="020B0703030302020204" pitchFamily="34" charset="-127"/>
                <a:sym typeface="DejaVu Sans Condensed"/>
              </a:rPr>
              <a:t>약 </a:t>
            </a:r>
            <a:r>
              <a:rPr lang="en-US" altLang="ko-KR" sz="6600" b="0" dirty="0">
                <a:latin typeface="에스코어 드림 6 Bold" panose="020B0703030302020204" pitchFamily="34" charset="-127"/>
                <a:ea typeface="에스코어 드림 6 Bold" panose="020B0703030302020204" pitchFamily="34" charset="-127"/>
                <a:sym typeface="DejaVu Sans Condensed"/>
              </a:rPr>
              <a:t>6000</a:t>
            </a:r>
            <a:r>
              <a:rPr lang="ko-KR" altLang="en-US" sz="6600" b="0" dirty="0">
                <a:latin typeface="에스코어 드림 6 Bold" panose="020B0703030302020204" pitchFamily="34" charset="-127"/>
                <a:ea typeface="에스코어 드림 6 Bold" panose="020B0703030302020204" pitchFamily="34" charset="-127"/>
                <a:sym typeface="DejaVu Sans Condensed"/>
              </a:rPr>
              <a:t>년</a:t>
            </a:r>
            <a:r>
              <a:rPr sz="6600" b="0" dirty="0">
                <a:latin typeface="에스코어 드림 6 Bold" panose="020B0703030302020204" pitchFamily="34" charset="-127"/>
                <a:ea typeface="에스코어 드림 6 Bold" panose="020B0703030302020204" pitchFamily="34" charset="-127"/>
                <a:sym typeface="DejaVu Sans Condensed"/>
              </a:rPr>
              <a:t>)</a:t>
            </a:r>
          </a:p>
        </p:txBody>
      </p:sp>
      <p:sp>
        <p:nvSpPr>
          <p:cNvPr id="1135" name="SB"/>
          <p:cNvSpPr txBox="1"/>
          <p:nvPr/>
        </p:nvSpPr>
        <p:spPr>
          <a:xfrm>
            <a:off x="3553421" y="4042116"/>
            <a:ext cx="1187826"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에스코어 드림 6 Bold" panose="020B0703030302020204" pitchFamily="34" charset="-127"/>
                <a:ea typeface="에스코어 드림 6 Bold" panose="020B0703030302020204" pitchFamily="34" charset="-127"/>
                <a:sym typeface="DejaVu Sans Condensed"/>
              </a:rPr>
              <a:t>SB</a:t>
            </a:r>
          </a:p>
        </p:txBody>
      </p:sp>
      <p:grpSp>
        <p:nvGrpSpPr>
          <p:cNvPr id="1138" name="Group"/>
          <p:cNvGrpSpPr/>
          <p:nvPr/>
        </p:nvGrpSpPr>
        <p:grpSpPr>
          <a:xfrm>
            <a:off x="4818019" y="4042116"/>
            <a:ext cx="2188487" cy="1092607"/>
            <a:chOff x="0" y="0"/>
            <a:chExt cx="2188486" cy="1092606"/>
          </a:xfrm>
        </p:grpSpPr>
        <p:sp>
          <p:nvSpPr>
            <p:cNvPr id="1136"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37" name="C"/>
            <p:cNvSpPr txBox="1"/>
            <p:nvPr/>
          </p:nvSpPr>
          <p:spPr>
            <a:xfrm>
              <a:off x="1513621"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grpSp>
        <p:nvGrpSpPr>
          <p:cNvPr id="1141" name="Group"/>
          <p:cNvGrpSpPr/>
          <p:nvPr/>
        </p:nvGrpSpPr>
        <p:grpSpPr>
          <a:xfrm>
            <a:off x="7021154" y="4042116"/>
            <a:ext cx="2362890" cy="1092607"/>
            <a:chOff x="0" y="0"/>
            <a:chExt cx="2362889" cy="1092606"/>
          </a:xfrm>
        </p:grpSpPr>
        <p:sp>
          <p:nvSpPr>
            <p:cNvPr id="1139"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40" name="C"/>
            <p:cNvSpPr txBox="1"/>
            <p:nvPr/>
          </p:nvSpPr>
          <p:spPr>
            <a:xfrm>
              <a:off x="1688024"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grpSp>
        <p:nvGrpSpPr>
          <p:cNvPr id="1144" name="Group"/>
          <p:cNvGrpSpPr/>
          <p:nvPr/>
        </p:nvGrpSpPr>
        <p:grpSpPr>
          <a:xfrm>
            <a:off x="9397320" y="4042116"/>
            <a:ext cx="2934105" cy="1092607"/>
            <a:chOff x="0" y="0"/>
            <a:chExt cx="2934103" cy="1092606"/>
          </a:xfrm>
        </p:grpSpPr>
        <p:sp>
          <p:nvSpPr>
            <p:cNvPr id="1142"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43" name="C"/>
            <p:cNvSpPr txBox="1"/>
            <p:nvPr/>
          </p:nvSpPr>
          <p:spPr>
            <a:xfrm>
              <a:off x="2259238"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sp>
        <p:nvSpPr>
          <p:cNvPr id="1145" name="SB?"/>
          <p:cNvSpPr txBox="1"/>
          <p:nvPr/>
        </p:nvSpPr>
        <p:spPr>
          <a:xfrm>
            <a:off x="3513187" y="7610203"/>
            <a:ext cx="1679947"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SB?</a:t>
            </a:r>
          </a:p>
        </p:txBody>
      </p:sp>
      <p:sp>
        <p:nvSpPr>
          <p:cNvPr id="1146" name="Uniformitarian view (e.g., Hutton, Lyell)"/>
          <p:cNvSpPr txBox="1"/>
          <p:nvPr/>
        </p:nvSpPr>
        <p:spPr>
          <a:xfrm>
            <a:off x="2060423" y="6470687"/>
            <a:ext cx="20574001"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ko-KR" altLang="en-US" sz="7200" dirty="0">
                <a:latin typeface="에스코어 드림 6 Bold" panose="020B0703030302020204" pitchFamily="34" charset="-127"/>
                <a:ea typeface="에스코어 드림 6 Bold" panose="020B0703030302020204" pitchFamily="34" charset="-127"/>
                <a:sym typeface="DejaVu Sans Condensed"/>
              </a:rPr>
              <a:t>동일과정설</a:t>
            </a:r>
            <a:r>
              <a:rPr lang="ko-KR" altLang="en-US" dirty="0">
                <a:latin typeface="에스코어 드림 6 Bold" panose="020B0703030302020204" pitchFamily="34" charset="-127"/>
                <a:ea typeface="에스코어 드림 6 Bold" panose="020B0703030302020204" pitchFamily="34" charset="-127"/>
              </a:rPr>
              <a:t> </a:t>
            </a:r>
            <a:r>
              <a:rPr sz="7200" dirty="0">
                <a:latin typeface="에스코어 드림 6 Bold" panose="020B0703030302020204" pitchFamily="34" charset="-127"/>
                <a:ea typeface="에스코어 드림 6 Bold" panose="020B0703030302020204" pitchFamily="34" charset="-127"/>
                <a:sym typeface="DejaVu Sans Condensed"/>
              </a:rPr>
              <a:t>(</a:t>
            </a:r>
            <a:r>
              <a:rPr lang="ko-KR" altLang="en-US" sz="7200" dirty="0">
                <a:latin typeface="에스코어 드림 6 Bold" panose="020B0703030302020204" pitchFamily="34" charset="-127"/>
                <a:ea typeface="에스코어 드림 6 Bold" panose="020B0703030302020204" pitchFamily="34" charset="-127"/>
                <a:sym typeface="DejaVu Sans Condensed"/>
              </a:rPr>
              <a:t>예</a:t>
            </a:r>
            <a:r>
              <a:rPr lang="en-US" altLang="ko-KR" sz="7200" dirty="0">
                <a:latin typeface="에스코어 드림 6 Bold" panose="020B0703030302020204" pitchFamily="34" charset="-127"/>
                <a:ea typeface="에스코어 드림 6 Bold" panose="020B0703030302020204" pitchFamily="34" charset="-127"/>
                <a:sym typeface="DejaVu Sans Condensed"/>
              </a:rPr>
              <a:t>:</a:t>
            </a:r>
            <a:r>
              <a:rPr sz="7200" dirty="0">
                <a:latin typeface="에스코어 드림 6 Bold" panose="020B0703030302020204" pitchFamily="34" charset="-127"/>
                <a:ea typeface="에스코어 드림 6 Bold" panose="020B0703030302020204" pitchFamily="34" charset="-127"/>
                <a:sym typeface="DejaVu Sans Condensed"/>
              </a:rPr>
              <a:t> </a:t>
            </a:r>
            <a:r>
              <a:rPr lang="ko-KR" altLang="en-US" sz="7200" dirty="0">
                <a:latin typeface="에스코어 드림 6 Bold" panose="020B0703030302020204" pitchFamily="34" charset="-127"/>
                <a:ea typeface="에스코어 드림 6 Bold" panose="020B0703030302020204" pitchFamily="34" charset="-127"/>
                <a:sym typeface="DejaVu Sans Condensed"/>
              </a:rPr>
              <a:t>허튼</a:t>
            </a:r>
            <a:r>
              <a:rPr sz="7200" dirty="0">
                <a:latin typeface="에스코어 드림 6 Bold" panose="020B0703030302020204" pitchFamily="34" charset="-127"/>
                <a:ea typeface="에스코어 드림 6 Bold" panose="020B0703030302020204" pitchFamily="34" charset="-127"/>
                <a:sym typeface="DejaVu Sans Condensed"/>
              </a:rPr>
              <a:t>, </a:t>
            </a:r>
            <a:r>
              <a:rPr lang="ko-KR" altLang="en-US" sz="7200" dirty="0" err="1">
                <a:latin typeface="에스코어 드림 6 Bold" panose="020B0703030302020204" pitchFamily="34" charset="-127"/>
                <a:ea typeface="에스코어 드림 6 Bold" panose="020B0703030302020204" pitchFamily="34" charset="-127"/>
                <a:sym typeface="DejaVu Sans Condensed"/>
              </a:rPr>
              <a:t>라이엘</a:t>
            </a:r>
            <a:r>
              <a:rPr sz="7200" dirty="0">
                <a:latin typeface="에스코어 드림 6 Bold" panose="020B0703030302020204" pitchFamily="34" charset="-127"/>
                <a:ea typeface="에스코어 드림 6 Bold" panose="020B0703030302020204" pitchFamily="34" charset="-127"/>
                <a:sym typeface="DejaVu Sans Condensed"/>
              </a:rPr>
              <a:t>)</a:t>
            </a:r>
          </a:p>
        </p:txBody>
      </p:sp>
      <p:grpSp>
        <p:nvGrpSpPr>
          <p:cNvPr id="1149" name="Group"/>
          <p:cNvGrpSpPr/>
          <p:nvPr/>
        </p:nvGrpSpPr>
        <p:grpSpPr>
          <a:xfrm>
            <a:off x="5155734" y="7652408"/>
            <a:ext cx="14935252" cy="1092607"/>
            <a:chOff x="0" y="0"/>
            <a:chExt cx="14935250" cy="1092606"/>
          </a:xfrm>
        </p:grpSpPr>
        <p:sp>
          <p:nvSpPr>
            <p:cNvPr id="1147"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48" name="P"/>
            <p:cNvSpPr txBox="1"/>
            <p:nvPr/>
          </p:nvSpPr>
          <p:spPr>
            <a:xfrm>
              <a:off x="14297255" y="0"/>
              <a:ext cx="63799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P</a:t>
              </a:r>
            </a:p>
          </p:txBody>
        </p:sp>
      </p:grpSp>
      <p:sp>
        <p:nvSpPr>
          <p:cNvPr id="1150" name="(millions of years)"/>
          <p:cNvSpPr txBox="1"/>
          <p:nvPr/>
        </p:nvSpPr>
        <p:spPr>
          <a:xfrm>
            <a:off x="7349207" y="48641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에스코어 드림 6 Bold" panose="020B0703030302020204" pitchFamily="34" charset="-127"/>
                <a:ea typeface="에스코어 드림 6 Bold" panose="020B0703030302020204" pitchFamily="34" charset="-127"/>
                <a:sym typeface="DejaVu Sans Condensed"/>
              </a:rPr>
              <a:t>(</a:t>
            </a:r>
            <a:r>
              <a:rPr lang="ko-KR" altLang="en-US" sz="6600" b="0" dirty="0">
                <a:latin typeface="에스코어 드림 6 Bold" panose="020B0703030302020204" pitchFamily="34" charset="-127"/>
                <a:ea typeface="에스코어 드림 6 Bold" panose="020B0703030302020204" pitchFamily="34" charset="-127"/>
                <a:sym typeface="DejaVu Sans Condensed"/>
              </a:rPr>
              <a:t>수억 년</a:t>
            </a:r>
            <a:r>
              <a:rPr sz="6600" b="0" dirty="0">
                <a:latin typeface="에스코어 드림 6 Bold" panose="020B0703030302020204" pitchFamily="34" charset="-127"/>
                <a:ea typeface="에스코어 드림 6 Bold" panose="020B0703030302020204" pitchFamily="34" charset="-127"/>
                <a:sym typeface="DejaVu Sans Condensed"/>
              </a:rPr>
              <a:t>)</a:t>
            </a:r>
          </a:p>
        </p:txBody>
      </p:sp>
      <p:grpSp>
        <p:nvGrpSpPr>
          <p:cNvPr id="1155" name="Group"/>
          <p:cNvGrpSpPr/>
          <p:nvPr/>
        </p:nvGrpSpPr>
        <p:grpSpPr>
          <a:xfrm>
            <a:off x="12337512" y="4038600"/>
            <a:ext cx="7753396" cy="1096123"/>
            <a:chOff x="0" y="0"/>
            <a:chExt cx="7753395" cy="1096122"/>
          </a:xfrm>
        </p:grpSpPr>
        <p:sp>
          <p:nvSpPr>
            <p:cNvPr id="1151"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152" name="C"/>
            <p:cNvSpPr txBox="1"/>
            <p:nvPr/>
          </p:nvSpPr>
          <p:spPr>
            <a:xfrm>
              <a:off x="2435091" y="3516"/>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sp>
          <p:nvSpPr>
            <p:cNvPr id="1153" name="P"/>
            <p:cNvSpPr txBox="1"/>
            <p:nvPr/>
          </p:nvSpPr>
          <p:spPr>
            <a:xfrm>
              <a:off x="7115400" y="0"/>
              <a:ext cx="63799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P</a:t>
              </a:r>
            </a:p>
          </p:txBody>
        </p:sp>
        <p:sp>
          <p:nvSpPr>
            <p:cNvPr id="1154"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grpSp>
      <p:sp>
        <p:nvSpPr>
          <p:cNvPr id="1156" name="(millions of years)"/>
          <p:cNvSpPr txBox="1"/>
          <p:nvPr/>
        </p:nvSpPr>
        <p:spPr>
          <a:xfrm>
            <a:off x="7315685" y="81788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에스코어 드림 6 Bold" panose="020B0703030302020204" pitchFamily="34" charset="-127"/>
                <a:ea typeface="에스코어 드림 6 Bold" panose="020B0703030302020204" pitchFamily="34" charset="-127"/>
                <a:sym typeface="DejaVu Sans Condensed"/>
              </a:rPr>
              <a:t>(</a:t>
            </a:r>
            <a:r>
              <a:rPr lang="ko-KR" altLang="en-US" sz="6600" b="0" dirty="0">
                <a:latin typeface="에스코어 드림 6 Bold" panose="020B0703030302020204" pitchFamily="34" charset="-127"/>
                <a:ea typeface="에스코어 드림 6 Bold" panose="020B0703030302020204" pitchFamily="34" charset="-127"/>
                <a:sym typeface="DejaVu Sans Condensed"/>
              </a:rPr>
              <a:t>수억 년</a:t>
            </a:r>
            <a:r>
              <a:rPr sz="6600" b="0" dirty="0">
                <a:latin typeface="에스코어 드림 6 Bold" panose="020B0703030302020204" pitchFamily="34" charset="-127"/>
                <a:ea typeface="에스코어 드림 6 Bold" panose="020B0703030302020204" pitchFamily="34" charset="-127"/>
                <a:sym typeface="DejaVu Sans Condensed"/>
              </a:rPr>
              <a:t>)</a:t>
            </a:r>
          </a:p>
        </p:txBody>
      </p:sp>
      <p:sp>
        <p:nvSpPr>
          <p:cNvPr id="46" name="Early 19th Century Views of Earth History">
            <a:extLst>
              <a:ext uri="{FF2B5EF4-FFF2-40B4-BE49-F238E27FC236}">
                <a16:creationId xmlns:a16="http://schemas.microsoft.com/office/drawing/2014/main" id="{FE9C9158-A2C7-40A1-82EF-7F37C2083D17}"/>
              </a:ext>
            </a:extLst>
          </p:cNvPr>
          <p:cNvSpPr txBox="1"/>
          <p:nvPr/>
        </p:nvSpPr>
        <p:spPr>
          <a:xfrm>
            <a:off x="1016000" y="1473200"/>
            <a:ext cx="22339300" cy="132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914400">
              <a:buClr>
                <a:srgbClr val="FFFEEC"/>
              </a:buClr>
              <a:buFont typeface="GoudyTwenty"/>
              <a:defRPr sz="64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en-US" altLang="ko-KR" dirty="0">
                <a:latin typeface="에스코어 드림 6 Bold" panose="020B0703030302020204" pitchFamily="34" charset="-127"/>
                <a:ea typeface="에스코어 드림 6 Bold" panose="020B0703030302020204" pitchFamily="34" charset="-127"/>
                <a:cs typeface="+mn-cs"/>
                <a:sym typeface="GoudyTwenty"/>
              </a:rPr>
              <a:t>19</a:t>
            </a:r>
            <a:r>
              <a:rPr lang="ko-KR" altLang="en-US" dirty="0">
                <a:latin typeface="에스코어 드림 6 Bold" panose="020B0703030302020204" pitchFamily="34" charset="-127"/>
                <a:ea typeface="에스코어 드림 6 Bold" panose="020B0703030302020204" pitchFamily="34" charset="-127"/>
                <a:cs typeface="+mn-cs"/>
                <a:sym typeface="GoudyTwenty"/>
              </a:rPr>
              <a:t>세기 초기 지구 역사에 관한 견해</a:t>
            </a:r>
            <a:endParaRPr dirty="0">
              <a:latin typeface="에스코어 드림 6 Bold" panose="020B0703030302020204" pitchFamily="34" charset="-127"/>
              <a:ea typeface="에스코어 드림 6 Bold" panose="020B0703030302020204" pitchFamily="34" charset="-127"/>
              <a:cs typeface="+mn-cs"/>
              <a:sym typeface="GoudyTwenty"/>
            </a:endParaRPr>
          </a:p>
        </p:txBody>
      </p:sp>
      <p:sp>
        <p:nvSpPr>
          <p:cNvPr id="47" name="Rectangle">
            <a:extLst>
              <a:ext uri="{FF2B5EF4-FFF2-40B4-BE49-F238E27FC236}">
                <a16:creationId xmlns:a16="http://schemas.microsoft.com/office/drawing/2014/main" id="{ECC4A9D0-D592-4566-89E3-F6086BBBC86A}"/>
              </a:ext>
            </a:extLst>
          </p:cNvPr>
          <p:cNvSpPr/>
          <p:nvPr/>
        </p:nvSpPr>
        <p:spPr>
          <a:xfrm>
            <a:off x="-12700" y="9423400"/>
            <a:ext cx="24399875" cy="457200"/>
          </a:xfrm>
          <a:prstGeom prst="rect">
            <a:avLst/>
          </a:prstGeom>
          <a:solidFill>
            <a:srgbClr val="E2DEAB"/>
          </a:solidFill>
          <a:ln w="25400">
            <a:solidFill>
              <a:srgbClr val="000000"/>
            </a:solidFill>
          </a:ln>
          <a:effectLst>
            <a:outerShdw blurRad="292100" dist="50800" dir="5100000" rotWithShape="0">
              <a:srgbClr val="0E0E0E"/>
            </a:outerShdw>
          </a:effectLst>
        </p:spPr>
        <p:txBody>
          <a:bodyPr lIns="38100" tIns="38100" rIns="38100" bIns="38100"/>
          <a:lstStyle/>
          <a:p>
            <a:pPr defTabSz="914400">
              <a:buClr>
                <a:srgbClr val="000000"/>
              </a:buClr>
              <a:defRPr>
                <a:solidFill>
                  <a:srgbClr val="E2DEAB"/>
                </a:solidFill>
                <a:uFill>
                  <a:solidFill>
                    <a:srgbClr val="E2DEAB"/>
                  </a:solidFill>
                </a:uFill>
              </a:defRPr>
            </a:pPr>
            <a:endParaRPr>
              <a:latin typeface="에스코어 드림 6 Bold" panose="020B0703030302020204" pitchFamily="34" charset="-127"/>
              <a:ea typeface="에스코어 드림 6 Bold" panose="020B0703030302020204" pitchFamily="34" charset="-127"/>
            </a:endParaRPr>
          </a:p>
        </p:txBody>
      </p:sp>
      <p:grpSp>
        <p:nvGrpSpPr>
          <p:cNvPr id="48" name="Group">
            <a:extLst>
              <a:ext uri="{FF2B5EF4-FFF2-40B4-BE49-F238E27FC236}">
                <a16:creationId xmlns:a16="http://schemas.microsoft.com/office/drawing/2014/main" id="{62BCF814-61B6-42A1-8199-51B370C24093}"/>
              </a:ext>
            </a:extLst>
          </p:cNvPr>
          <p:cNvGrpSpPr/>
          <p:nvPr/>
        </p:nvGrpSpPr>
        <p:grpSpPr>
          <a:xfrm>
            <a:off x="497839" y="2771246"/>
            <a:ext cx="23215601" cy="6350001"/>
            <a:chOff x="0" y="0"/>
            <a:chExt cx="23215600" cy="6350000"/>
          </a:xfrm>
        </p:grpSpPr>
        <p:sp>
          <p:nvSpPr>
            <p:cNvPr id="49" name="Rectangle">
              <a:extLst>
                <a:ext uri="{FF2B5EF4-FFF2-40B4-BE49-F238E27FC236}">
                  <a16:creationId xmlns:a16="http://schemas.microsoft.com/office/drawing/2014/main" id="{DA5C307F-8273-400D-8FBB-4AD04900CCEA}"/>
                </a:ext>
              </a:extLst>
            </p:cNvPr>
            <p:cNvSpPr/>
            <p:nvPr/>
          </p:nvSpPr>
          <p:spPr>
            <a:xfrm>
              <a:off x="0" y="0"/>
              <a:ext cx="23215600" cy="6350000"/>
            </a:xfrm>
            <a:prstGeom prst="rect">
              <a:avLst/>
            </a:prstGeom>
            <a:solidFill>
              <a:srgbClr val="848C46">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latin typeface="에스코어 드림 6 Bold" panose="020B0703030302020204" pitchFamily="34" charset="-127"/>
                <a:ea typeface="에스코어 드림 6 Bold" panose="020B0703030302020204" pitchFamily="34" charset="-127"/>
              </a:endParaRPr>
            </a:p>
          </p:txBody>
        </p:sp>
        <p:sp>
          <p:nvSpPr>
            <p:cNvPr id="50" name="The Present is the Key to the Past">
              <a:extLst>
                <a:ext uri="{FF2B5EF4-FFF2-40B4-BE49-F238E27FC236}">
                  <a16:creationId xmlns:a16="http://schemas.microsoft.com/office/drawing/2014/main" id="{39C37661-0456-46F3-B0C0-3ABCDF19BF01}"/>
                </a:ext>
              </a:extLst>
            </p:cNvPr>
            <p:cNvSpPr txBox="1"/>
            <p:nvPr/>
          </p:nvSpPr>
          <p:spPr>
            <a:xfrm>
              <a:off x="2324100" y="2359498"/>
              <a:ext cx="17932400" cy="1612901"/>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ko-KR" altLang="en-US" sz="8000" b="1" dirty="0">
                  <a:latin typeface="에스코어 드림 6 Bold" panose="020B0703030302020204" pitchFamily="34" charset="-127"/>
                  <a:ea typeface="에스코어 드림 6 Bold" panose="020B0703030302020204" pitchFamily="34" charset="-127"/>
                  <a:sym typeface="DejaVu Sans Condensed"/>
                </a:rPr>
                <a:t>현재는 과거의 열쇠이다</a:t>
              </a:r>
              <a:r>
                <a:rPr lang="en-US" altLang="ko-KR" sz="8000" b="1" dirty="0">
                  <a:latin typeface="에스코어 드림 6 Bold" panose="020B0703030302020204" pitchFamily="34" charset="-127"/>
                  <a:ea typeface="에스코어 드림 6 Bold" panose="020B0703030302020204" pitchFamily="34" charset="-127"/>
                  <a:sym typeface="DejaVu Sans Condensed"/>
                </a:rPr>
                <a:t>.</a:t>
              </a:r>
              <a:endParaRPr sz="8000" b="1" dirty="0">
                <a:latin typeface="에스코어 드림 6 Bold" panose="020B0703030302020204" pitchFamily="34" charset="-127"/>
                <a:ea typeface="에스코어 드림 6 Bold" panose="020B0703030302020204" pitchFamily="34" charset="-127"/>
                <a:sym typeface="DejaVu Sans Condensed"/>
              </a:endParaRPr>
            </a:p>
          </p:txBody>
        </p:sp>
      </p:grpSp>
      <p:grpSp>
        <p:nvGrpSpPr>
          <p:cNvPr id="51" name="Group">
            <a:extLst>
              <a:ext uri="{FF2B5EF4-FFF2-40B4-BE49-F238E27FC236}">
                <a16:creationId xmlns:a16="http://schemas.microsoft.com/office/drawing/2014/main" id="{1F47E8E0-32B2-4300-B45A-51CB7F927D61}"/>
              </a:ext>
            </a:extLst>
          </p:cNvPr>
          <p:cNvGrpSpPr/>
          <p:nvPr/>
        </p:nvGrpSpPr>
        <p:grpSpPr>
          <a:xfrm>
            <a:off x="592613" y="10100658"/>
            <a:ext cx="23164801" cy="3327401"/>
            <a:chOff x="0" y="0"/>
            <a:chExt cx="23164800" cy="3327400"/>
          </a:xfrm>
        </p:grpSpPr>
        <p:sp>
          <p:nvSpPr>
            <p:cNvPr id="52" name="Rectangle">
              <a:extLst>
                <a:ext uri="{FF2B5EF4-FFF2-40B4-BE49-F238E27FC236}">
                  <a16:creationId xmlns:a16="http://schemas.microsoft.com/office/drawing/2014/main" id="{106CBD61-8658-4EA8-9A9F-ABCA24EB4642}"/>
                </a:ext>
              </a:extLst>
            </p:cNvPr>
            <p:cNvSpPr/>
            <p:nvPr/>
          </p:nvSpPr>
          <p:spPr>
            <a:xfrm>
              <a:off x="0" y="0"/>
              <a:ext cx="23164800" cy="3327400"/>
            </a:xfrm>
            <a:prstGeom prst="rect">
              <a:avLst/>
            </a:prstGeom>
            <a:solidFill>
              <a:srgbClr val="A51E1F">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latin typeface="에스코어 드림 6 Bold" panose="020B0703030302020204" pitchFamily="34" charset="-127"/>
                <a:ea typeface="에스코어 드림 6 Bold" panose="020B0703030302020204" pitchFamily="34" charset="-127"/>
              </a:endParaRPr>
            </a:p>
          </p:txBody>
        </p:sp>
        <p:sp>
          <p:nvSpPr>
            <p:cNvPr id="53" name="Revelation is the Key to the Past and the Present">
              <a:extLst>
                <a:ext uri="{FF2B5EF4-FFF2-40B4-BE49-F238E27FC236}">
                  <a16:creationId xmlns:a16="http://schemas.microsoft.com/office/drawing/2014/main" id="{1230A85F-5294-44BC-B099-80A1A0AB5578}"/>
                </a:ext>
              </a:extLst>
            </p:cNvPr>
            <p:cNvSpPr txBox="1"/>
            <p:nvPr/>
          </p:nvSpPr>
          <p:spPr>
            <a:xfrm>
              <a:off x="0" y="599753"/>
              <a:ext cx="23026054" cy="1308050"/>
            </a:xfrm>
            <a:prstGeom prst="rect">
              <a:avLst/>
            </a:prstGeom>
            <a:noFill/>
            <a:ln w="9525"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ko-KR" altLang="en-US" sz="8000" b="1" dirty="0">
                  <a:latin typeface="에스코어 드림 6 Bold" panose="020B0703030302020204" pitchFamily="34" charset="-127"/>
                  <a:ea typeface="에스코어 드림 6 Bold" panose="020B0703030302020204" pitchFamily="34" charset="-127"/>
                  <a:sym typeface="DejaVu Sans Condensed"/>
                </a:rPr>
                <a:t>계시</a:t>
              </a:r>
              <a:r>
                <a:rPr lang="en-US" altLang="ko-KR" sz="8000" b="1" dirty="0">
                  <a:latin typeface="에스코어 드림 6 Bold" panose="020B0703030302020204" pitchFamily="34" charset="-127"/>
                  <a:ea typeface="에스코어 드림 6 Bold" panose="020B0703030302020204" pitchFamily="34" charset="-127"/>
                  <a:sym typeface="DejaVu Sans Condensed"/>
                </a:rPr>
                <a:t>(</a:t>
              </a:r>
              <a:r>
                <a:rPr lang="ko-KR" altLang="en-US" sz="8000" b="1" dirty="0">
                  <a:latin typeface="에스코어 드림 6 Bold" panose="020B0703030302020204" pitchFamily="34" charset="-127"/>
                  <a:ea typeface="에스코어 드림 6 Bold" panose="020B0703030302020204" pitchFamily="34" charset="-127"/>
                  <a:sym typeface="DejaVu Sans Condensed"/>
                </a:rPr>
                <a:t>성경</a:t>
              </a:r>
              <a:r>
                <a:rPr lang="en-US" altLang="ko-KR" sz="8000" b="1" dirty="0">
                  <a:latin typeface="에스코어 드림 6 Bold" panose="020B0703030302020204" pitchFamily="34" charset="-127"/>
                  <a:ea typeface="에스코어 드림 6 Bold" panose="020B0703030302020204" pitchFamily="34" charset="-127"/>
                  <a:sym typeface="DejaVu Sans Condensed"/>
                </a:rPr>
                <a:t>)</a:t>
              </a:r>
              <a:r>
                <a:rPr lang="ko-KR" altLang="en-US" sz="8000" b="1" dirty="0">
                  <a:latin typeface="에스코어 드림 6 Bold" panose="020B0703030302020204" pitchFamily="34" charset="-127"/>
                  <a:ea typeface="에스코어 드림 6 Bold" panose="020B0703030302020204" pitchFamily="34" charset="-127"/>
                  <a:sym typeface="DejaVu Sans Condensed"/>
                </a:rPr>
                <a:t>가 과거와 현재의 열쇠이다</a:t>
              </a:r>
              <a:r>
                <a:rPr lang="en-US" altLang="ko-KR" sz="8000" b="1" dirty="0">
                  <a:latin typeface="에스코어 드림 6 Bold" panose="020B0703030302020204" pitchFamily="34" charset="-127"/>
                  <a:ea typeface="에스코어 드림 6 Bold" panose="020B0703030302020204" pitchFamily="34" charset="-127"/>
                  <a:sym typeface="DejaVu Sans Condensed"/>
                </a:rPr>
                <a:t>!</a:t>
              </a:r>
              <a:endParaRPr sz="8000" b="1" dirty="0">
                <a:latin typeface="에스코어 드림 6 Bold" panose="020B0703030302020204" pitchFamily="34" charset="-127"/>
                <a:ea typeface="에스코어 드림 6 Bold" panose="020B0703030302020204" pitchFamily="34" charset="-127"/>
                <a:sym typeface="DejaVu Sans Condensed"/>
              </a:endParaRPr>
            </a:p>
          </p:txBody>
        </p:sp>
      </p:grpSp>
    </p:spTree>
    <p:extLst>
      <p:ext uri="{BB962C8B-B14F-4D97-AF65-F5344CB8AC3E}">
        <p14:creationId xmlns:p14="http://schemas.microsoft.com/office/powerpoint/2010/main" val="83138080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48"/>
                                        </p:tgtEl>
                                        <p:attrNameLst>
                                          <p:attrName>style.visibility</p:attrName>
                                        </p:attrNameLst>
                                      </p:cBhvr>
                                      <p:to>
                                        <p:strVal val="visible"/>
                                      </p:to>
                                    </p:set>
                                    <p:animEffect transition="in" filter="dissolv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advAuto="0"/>
      <p:bldP spid="48" grpId="0" animBg="1" advAuto="0"/>
      <p:bldP spid="51"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I have always been strongly…"/>
          <p:cNvSpPr txBox="1">
            <a:spLocks noGrp="1"/>
          </p:cNvSpPr>
          <p:nvPr>
            <p:ph type="title"/>
          </p:nvPr>
        </p:nvSpPr>
        <p:spPr>
          <a:xfrm>
            <a:off x="1579712" y="1739900"/>
            <a:ext cx="17070279" cy="8826500"/>
          </a:xfrm>
          <a:prstGeom prst="rect">
            <a:avLst/>
          </a:prstGeom>
        </p:spPr>
        <p:txBody>
          <a:bodyPr>
            <a:normAutofit/>
          </a:bodyPr>
          <a:lstStyle/>
          <a:p>
            <a:pPr>
              <a:lnSpc>
                <a:spcPct val="107000"/>
              </a:lnSpc>
              <a:tabLst>
                <a:tab pos="4511040" algn="l"/>
              </a:tabLst>
            </a:pPr>
            <a:r>
              <a:rPr lang="ko-KR" altLang="en-US" dirty="0">
                <a:uFill>
                  <a:solidFill>
                    <a:srgbClr val="E2DEAB"/>
                  </a:solidFill>
                </a:uFill>
                <a:latin typeface="에스코어 드림 6 Bold" panose="020B0703030302020204" pitchFamily="34" charset="-127"/>
                <a:ea typeface="에스코어 드림 6 Bold" panose="020B0703030302020204" pitchFamily="34" charset="-127"/>
              </a:rPr>
              <a:t>“나는 모든 형태의 진리에 있어서 과학과 마찬가지로 계시</a:t>
            </a:r>
            <a:r>
              <a:rPr lang="en-US" altLang="ko-KR" dirty="0">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dirty="0">
                <a:uFill>
                  <a:solidFill>
                    <a:srgbClr val="E2DEAB"/>
                  </a:solidFill>
                </a:uFill>
                <a:latin typeface="에스코어 드림 6 Bold" panose="020B0703030302020204" pitchFamily="34" charset="-127"/>
                <a:ea typeface="에스코어 드림 6 Bold" panose="020B0703030302020204" pitchFamily="34" charset="-127"/>
              </a:rPr>
              <a:t>성경을 의미</a:t>
            </a:r>
            <a:r>
              <a:rPr lang="en-US" altLang="ko-KR" dirty="0">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dirty="0">
                <a:uFill>
                  <a:solidFill>
                    <a:srgbClr val="E2DEAB"/>
                  </a:solidFill>
                </a:uFill>
                <a:latin typeface="에스코어 드림 6 Bold" panose="020B0703030302020204" pitchFamily="34" charset="-127"/>
                <a:ea typeface="에스코어 드림 6 Bold" panose="020B0703030302020204" pitchFamily="34" charset="-127"/>
              </a:rPr>
              <a:t>를 위해서도</a:t>
            </a:r>
            <a:r>
              <a:rPr lang="en-US" altLang="ko-KR" dirty="0">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b="1"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마치 성경이 존재하지 않는 것처럼 여기고</a:t>
            </a:r>
            <a:r>
              <a:rPr lang="en-US" altLang="ko-KR" b="1"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uFill>
                  <a:solidFill>
                    <a:srgbClr val="E2DEAB"/>
                  </a:solidFill>
                </a:uFill>
                <a:latin typeface="에스코어 드림 6 Bold" panose="020B0703030302020204" pitchFamily="34" charset="-127"/>
                <a:ea typeface="에스코어 드림 6 Bold" panose="020B0703030302020204" pitchFamily="34" charset="-127"/>
              </a:rPr>
              <a:t>물리적인 부분의 지질학적 조사가 이루어져야 한다고 말한 숙련된 지질학자이자 훌륭한 저자의 관찰의 무게에 늘 강력한 인상을 받았다</a:t>
            </a:r>
            <a:r>
              <a:rPr lang="en-US" altLang="ko-KR" dirty="0">
                <a:uFill>
                  <a:solidFill>
                    <a:srgbClr val="E2DEAB"/>
                  </a:solidFill>
                </a:uFill>
                <a:latin typeface="에스코어 드림 6 Bold" panose="020B0703030302020204" pitchFamily="34" charset="-127"/>
                <a:ea typeface="에스코어 드림 6 Bold" panose="020B0703030302020204" pitchFamily="34" charset="-127"/>
              </a:rPr>
              <a:t>.” </a:t>
            </a:r>
            <a:endParaRP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endParaRPr>
          </a:p>
        </p:txBody>
      </p:sp>
      <p:sp>
        <p:nvSpPr>
          <p:cNvPr id="1287" name="Charles Lyell, quoted in M.J.S. Rudwick, “Charles Lyell Speaks in the Lecture Theatre,” Brit. J. Hist. Sci., IX:2:32 (July 1976): 150."/>
          <p:cNvSpPr txBox="1">
            <a:spLocks noGrp="1"/>
          </p:cNvSpPr>
          <p:nvPr>
            <p:ph type="body" sz="quarter" idx="1"/>
          </p:nvPr>
        </p:nvSpPr>
        <p:spPr>
          <a:xfrm>
            <a:off x="1752600" y="110363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sz="4000" dirty="0">
                <a:latin typeface="+mj-lt"/>
              </a:rPr>
              <a:t>Charles Lyell, quoted in M.J.S. </a:t>
            </a:r>
            <a:r>
              <a:rPr sz="4000" dirty="0" err="1">
                <a:latin typeface="+mj-lt"/>
              </a:rPr>
              <a:t>Rudwick</a:t>
            </a:r>
            <a:r>
              <a:rPr sz="4000" dirty="0">
                <a:latin typeface="+mj-lt"/>
              </a:rPr>
              <a:t>, “Charles Lyell Speaks in the Lecture Theatre,” </a:t>
            </a:r>
            <a:r>
              <a:rPr sz="4000" dirty="0">
                <a:latin typeface="+mj-lt"/>
                <a:ea typeface="DejaVu Sans Condensed Oblique"/>
                <a:cs typeface="DejaVu Sans Condensed Oblique"/>
                <a:sym typeface="DejaVu Sans Condensed Oblique"/>
              </a:rPr>
              <a:t>Brit. J. Hist. Sci</a:t>
            </a:r>
            <a:r>
              <a:rPr sz="4000" dirty="0">
                <a:latin typeface="+mj-lt"/>
              </a:rPr>
              <a:t>., IX:2:32 (July 1976): 150. </a:t>
            </a:r>
          </a:p>
        </p:txBody>
      </p:sp>
      <p:grpSp>
        <p:nvGrpSpPr>
          <p:cNvPr id="1290" name="image20.jpg"/>
          <p:cNvGrpSpPr/>
          <p:nvPr/>
        </p:nvGrpSpPr>
        <p:grpSpPr>
          <a:xfrm>
            <a:off x="18637292" y="1451223"/>
            <a:ext cx="5124451" cy="5942725"/>
            <a:chOff x="0" y="0"/>
            <a:chExt cx="5124450" cy="5942724"/>
          </a:xfrm>
        </p:grpSpPr>
        <p:pic>
          <p:nvPicPr>
            <p:cNvPr id="1289" name="image20.jpg" descr="image20.jpg"/>
            <p:cNvPicPr>
              <a:picLocks noChangeAspect="1"/>
            </p:cNvPicPr>
            <p:nvPr/>
          </p:nvPicPr>
          <p:blipFill>
            <a:blip r:embed="rId3"/>
            <a:srcRect l="15678" t="8343" r="13861" b="31018"/>
            <a:stretch>
              <a:fillRect/>
            </a:stretch>
          </p:blipFill>
          <p:spPr>
            <a:xfrm>
              <a:off x="317500" y="304800"/>
              <a:ext cx="4502150" cy="5320425"/>
            </a:xfrm>
            <a:prstGeom prst="rect">
              <a:avLst/>
            </a:prstGeom>
            <a:ln>
              <a:noFill/>
            </a:ln>
            <a:effectLst/>
          </p:spPr>
        </p:pic>
        <p:pic>
          <p:nvPicPr>
            <p:cNvPr id="1288" name="image20.jpg" descr="image20.jpg"/>
            <p:cNvPicPr>
              <a:picLocks/>
            </p:cNvPicPr>
            <p:nvPr/>
          </p:nvPicPr>
          <p:blipFill>
            <a:blip r:embed="rId4"/>
            <a:stretch>
              <a:fillRect/>
            </a:stretch>
          </p:blipFill>
          <p:spPr>
            <a:xfrm>
              <a:off x="0" y="0"/>
              <a:ext cx="5124450" cy="5942725"/>
            </a:xfrm>
            <a:prstGeom prst="rect">
              <a:avLst/>
            </a:prstGeom>
            <a:effectLst/>
          </p:spPr>
        </p:pic>
      </p:grpSp>
    </p:spTree>
    <p:extLst>
      <p:ext uri="{BB962C8B-B14F-4D97-AF65-F5344CB8AC3E}">
        <p14:creationId xmlns:p14="http://schemas.microsoft.com/office/powerpoint/2010/main" val="407610546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In his words, Lyell wanted to “free the science [of geology] from Moses.”"/>
          <p:cNvSpPr txBox="1">
            <a:spLocks noGrp="1"/>
          </p:cNvSpPr>
          <p:nvPr>
            <p:ph type="title"/>
          </p:nvPr>
        </p:nvSpPr>
        <p:spPr>
          <a:xfrm>
            <a:off x="2298700" y="2641600"/>
            <a:ext cx="14033500" cy="3556000"/>
          </a:xfrm>
          <a:prstGeom prst="rect">
            <a:avLst/>
          </a:prstGeom>
        </p:spPr>
        <p:txBody>
          <a:bodyPr>
            <a:normAutofit fontScale="90000"/>
          </a:bodyPr>
          <a:lstStyle/>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lang="ko-KR" altLang="en-US"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그의 말을 빌리자면</a:t>
            </a:r>
            <a:r>
              <a:rPr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 </a:t>
            </a:r>
            <a:r>
              <a:rPr lang="ko-KR" altLang="en-US" dirty="0" err="1">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라이엘은</a:t>
            </a:r>
            <a:r>
              <a:rPr lang="ko-KR" altLang="en-US"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 </a:t>
            </a:r>
            <a:endParaRPr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endParaRPr>
          </a:p>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a:t>
            </a:r>
            <a:r>
              <a:rPr lang="ko-KR" altLang="en-US" dirty="0">
                <a:solidFill>
                  <a:srgbClr val="FF9300"/>
                </a:solidFill>
                <a:uFill>
                  <a:solidFill>
                    <a:srgbClr val="F6A029"/>
                  </a:solidFill>
                </a:uFill>
                <a:latin typeface="에스코어 드림 6 Bold" panose="020B0703030302020204" pitchFamily="34" charset="-127"/>
                <a:ea typeface="에스코어 드림 6 Bold" panose="020B0703030302020204" pitchFamily="34" charset="-127"/>
              </a:rPr>
              <a:t>모세로부터</a:t>
            </a:r>
            <a:r>
              <a:rPr dirty="0">
                <a:solidFill>
                  <a:srgbClr val="EC9E42"/>
                </a:solidFill>
                <a:uFill>
                  <a:solidFill>
                    <a:srgbClr val="EC9E42"/>
                  </a:solidFill>
                </a:uFill>
                <a:latin typeface="에스코어 드림 6 Bold" panose="020B0703030302020204" pitchFamily="34" charset="-127"/>
                <a:ea typeface="에스코어 드림 6 Bold" panose="020B0703030302020204" pitchFamily="34" charset="-127"/>
              </a:rPr>
              <a:t> </a:t>
            </a:r>
            <a:r>
              <a:rPr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a:t>
            </a:r>
            <a:r>
              <a:rPr lang="ko-KR" altLang="en-US"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지질학이란</a:t>
            </a:r>
            <a:r>
              <a:rPr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a:t>
            </a:r>
            <a:r>
              <a:rPr lang="en-US"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F4EDB7"/>
                  </a:solidFill>
                </a:uFill>
                <a:latin typeface="에스코어 드림 6 Bold" panose="020B0703030302020204" pitchFamily="34" charset="-127"/>
                <a:ea typeface="에스코어 드림 6 Bold" panose="020B0703030302020204" pitchFamily="34" charset="-127"/>
              </a:rPr>
              <a:t>학문을</a:t>
            </a:r>
            <a:r>
              <a:rPr lang="ko-KR" altLang="en-US"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F4EDB7"/>
                  </a:solidFill>
                </a:uFill>
                <a:latin typeface="에스코어 드림 6 Bold" panose="020B0703030302020204" pitchFamily="34" charset="-127"/>
                <a:ea typeface="에스코어 드림 6 Bold" panose="020B0703030302020204" pitchFamily="34" charset="-127"/>
              </a:rPr>
              <a:t>해방</a:t>
            </a:r>
            <a:r>
              <a:rPr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a:t>
            </a:r>
            <a:r>
              <a:rPr lang="ko-KR" altLang="en-US"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시키기 원하였다</a:t>
            </a:r>
            <a:r>
              <a:rPr lang="en-US" altLang="ko-KR"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rPr>
              <a:t>.</a:t>
            </a:r>
            <a:endParaRPr dirty="0">
              <a:solidFill>
                <a:srgbClr val="F4EDB7"/>
              </a:solidFill>
              <a:uFill>
                <a:solidFill>
                  <a:srgbClr val="F4EDB7"/>
                </a:solidFill>
              </a:uFill>
              <a:latin typeface="에스코어 드림 6 Bold" panose="020B0703030302020204" pitchFamily="34" charset="-127"/>
              <a:ea typeface="에스코어 드림 6 Bold" panose="020B0703030302020204" pitchFamily="34" charset="-127"/>
            </a:endParaRPr>
          </a:p>
        </p:txBody>
      </p:sp>
      <p:sp>
        <p:nvSpPr>
          <p:cNvPr id="1295" name="Charles Lyell, quoted in Katherine Lyell, Life, Letters and Journals of Sir Charles Lyell, Bart. (London: John Murray, 1881), vol. 1, p. 268."/>
          <p:cNvSpPr txBox="1">
            <a:spLocks noGrp="1"/>
          </p:cNvSpPr>
          <p:nvPr>
            <p:ph type="body" sz="quarter" idx="1"/>
          </p:nvPr>
        </p:nvSpPr>
        <p:spPr>
          <a:xfrm>
            <a:off x="1752600" y="115316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sz="4000" dirty="0">
                <a:latin typeface="+mj-lt"/>
              </a:rPr>
              <a:t>Charles Lyell, quoted in Katherine Lyell, </a:t>
            </a:r>
            <a:r>
              <a:rPr sz="4000" dirty="0">
                <a:latin typeface="+mj-lt"/>
                <a:ea typeface="DejaVu Sans Condensed Oblique"/>
                <a:cs typeface="DejaVu Sans Condensed Oblique"/>
                <a:sym typeface="DejaVu Sans Condensed Oblique"/>
              </a:rPr>
              <a:t>Life, Letters and Journals of Sir Charles Lyell, Bart.</a:t>
            </a:r>
            <a:r>
              <a:rPr sz="4000" dirty="0">
                <a:latin typeface="+mj-lt"/>
              </a:rPr>
              <a:t> (London: John Murray, 1881), vol. 1, p. 268. </a:t>
            </a:r>
          </a:p>
        </p:txBody>
      </p:sp>
      <p:grpSp>
        <p:nvGrpSpPr>
          <p:cNvPr id="1298" name="image20.jpg"/>
          <p:cNvGrpSpPr/>
          <p:nvPr/>
        </p:nvGrpSpPr>
        <p:grpSpPr>
          <a:xfrm>
            <a:off x="17895887" y="1451223"/>
            <a:ext cx="5124451" cy="5942725"/>
            <a:chOff x="0" y="0"/>
            <a:chExt cx="5124450" cy="5942724"/>
          </a:xfrm>
        </p:grpSpPr>
        <p:pic>
          <p:nvPicPr>
            <p:cNvPr id="1297" name="image20.jpg" descr="image20.jpg"/>
            <p:cNvPicPr>
              <a:picLocks noChangeAspect="1"/>
            </p:cNvPicPr>
            <p:nvPr/>
          </p:nvPicPr>
          <p:blipFill>
            <a:blip r:embed="rId3"/>
            <a:srcRect l="15678" t="8343" r="13861" b="31018"/>
            <a:stretch>
              <a:fillRect/>
            </a:stretch>
          </p:blipFill>
          <p:spPr>
            <a:xfrm>
              <a:off x="317500" y="304800"/>
              <a:ext cx="4502150" cy="5320425"/>
            </a:xfrm>
            <a:prstGeom prst="rect">
              <a:avLst/>
            </a:prstGeom>
            <a:ln>
              <a:noFill/>
            </a:ln>
            <a:effectLst/>
          </p:spPr>
        </p:pic>
        <p:pic>
          <p:nvPicPr>
            <p:cNvPr id="1296" name="image20.jpg" descr="image20.jpg"/>
            <p:cNvPicPr>
              <a:picLocks/>
            </p:cNvPicPr>
            <p:nvPr/>
          </p:nvPicPr>
          <p:blipFill>
            <a:blip r:embed="rId4"/>
            <a:stretch>
              <a:fillRect/>
            </a:stretch>
          </p:blipFill>
          <p:spPr>
            <a:xfrm>
              <a:off x="0" y="0"/>
              <a:ext cx="5124450" cy="5942725"/>
            </a:xfrm>
            <a:prstGeom prst="rect">
              <a:avLst/>
            </a:prstGeom>
            <a:effectLst/>
          </p:spPr>
        </p:pic>
      </p:grpSp>
      <p:sp>
        <p:nvSpPr>
          <p:cNvPr id="1299" name="Silence God’s…"/>
          <p:cNvSpPr txBox="1"/>
          <p:nvPr/>
        </p:nvSpPr>
        <p:spPr>
          <a:xfrm>
            <a:off x="1373187" y="7391400"/>
            <a:ext cx="21640801" cy="3810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914400">
              <a:buClr>
                <a:srgbClr val="FFFEEC"/>
              </a:buClr>
              <a:defRPr sz="117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ko-KR" altLang="en-US" sz="11000" dirty="0">
                <a:latin typeface="에스코어 드림 6 Bold" panose="020B0703030302020204" pitchFamily="34" charset="-127"/>
                <a:ea typeface="에스코어 드림 6 Bold" panose="020B0703030302020204" pitchFamily="34" charset="-127"/>
              </a:rPr>
              <a:t>하나님의 목격 증언을 </a:t>
            </a:r>
            <a:endParaRPr lang="en-US" altLang="ko-KR" sz="11000" dirty="0">
              <a:latin typeface="에스코어 드림 6 Bold" panose="020B0703030302020204" pitchFamily="34" charset="-127"/>
              <a:ea typeface="에스코어 드림 6 Bold" panose="020B0703030302020204" pitchFamily="34" charset="-127"/>
            </a:endParaRPr>
          </a:p>
          <a:p>
            <a:pPr defTabSz="914400">
              <a:buClr>
                <a:srgbClr val="FFFEEC"/>
              </a:buClr>
              <a:defRPr sz="117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ko-KR" altLang="en-US" sz="11000" dirty="0">
                <a:latin typeface="에스코어 드림 6 Bold" panose="020B0703030302020204" pitchFamily="34" charset="-127"/>
                <a:ea typeface="에스코어 드림 6 Bold" panose="020B0703030302020204" pitchFamily="34" charset="-127"/>
              </a:rPr>
              <a:t>침묵시키다</a:t>
            </a:r>
            <a:r>
              <a:rPr lang="en-US" altLang="ko-KR" sz="11000" dirty="0">
                <a:latin typeface="에스코어 드림 6 Bold" panose="020B0703030302020204" pitchFamily="34" charset="-127"/>
                <a:ea typeface="에스코어 드림 6 Bold" panose="020B0703030302020204" pitchFamily="34" charset="-127"/>
              </a:rPr>
              <a:t>!</a:t>
            </a:r>
            <a:endParaRPr sz="11000" dirty="0">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9689257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3" name="Sand.jpg" descr="San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305" name="Nature is all that exists.…"/>
          <p:cNvSpPr txBox="1">
            <a:spLocks noGrp="1"/>
          </p:cNvSpPr>
          <p:nvPr>
            <p:ph type="body" idx="1"/>
          </p:nvPr>
        </p:nvSpPr>
        <p:spPr>
          <a:xfrm>
            <a:off x="1881187" y="3797300"/>
            <a:ext cx="20866101" cy="8559801"/>
          </a:xfrm>
          <a:prstGeom prst="rect">
            <a:avLst/>
          </a:prstGeom>
        </p:spPr>
        <p:txBody>
          <a:bodyPr/>
          <a:lstStyle/>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ko-KR" altLang="en-US" dirty="0">
                <a:latin typeface="에스코어 드림 6 Bold" panose="020B0703030302020204" pitchFamily="34" charset="-127"/>
                <a:ea typeface="에스코어 드림 6 Bold" panose="020B0703030302020204" pitchFamily="34" charset="-127"/>
              </a:rPr>
              <a:t>존재하는 것은 자연뿐이다</a:t>
            </a:r>
            <a:r>
              <a:rPr dirty="0"/>
              <a:t>.</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ko-KR" altLang="en-US" dirty="0">
                <a:latin typeface="에스코어 드림 6 Bold" panose="020B0703030302020204" pitchFamily="34" charset="-127"/>
                <a:ea typeface="에스코어 드림 6 Bold" panose="020B0703030302020204" pitchFamily="34" charset="-127"/>
              </a:rPr>
              <a:t>모든 것은 </a:t>
            </a:r>
            <a:r>
              <a:rPr lang="ko-KR" altLang="en-US" dirty="0">
                <a:solidFill>
                  <a:srgbClr val="FF9300"/>
                </a:solidFill>
                <a:latin typeface="에스코어 드림 6 Bold" panose="020B0703030302020204" pitchFamily="34" charset="-127"/>
                <a:ea typeface="에스코어 드림 6 Bold" panose="020B0703030302020204" pitchFamily="34" charset="-127"/>
              </a:rPr>
              <a:t>시간</a:t>
            </a:r>
            <a:r>
              <a:rPr lang="ko-KR" altLang="en-US" dirty="0">
                <a:latin typeface="에스코어 드림 6 Bold" panose="020B0703030302020204" pitchFamily="34" charset="-127"/>
                <a:ea typeface="에스코어 드림 6 Bold" panose="020B0703030302020204" pitchFamily="34" charset="-127"/>
              </a:rPr>
              <a:t>과 </a:t>
            </a:r>
            <a:r>
              <a:rPr lang="ko-KR" altLang="en-US" dirty="0">
                <a:solidFill>
                  <a:srgbClr val="FF9300"/>
                </a:solidFill>
                <a:latin typeface="에스코어 드림 6 Bold" panose="020B0703030302020204" pitchFamily="34" charset="-127"/>
                <a:ea typeface="에스코어 드림 6 Bold" panose="020B0703030302020204" pitchFamily="34" charset="-127"/>
              </a:rPr>
              <a:t>우연</a:t>
            </a:r>
            <a:r>
              <a:rPr lang="en-US" altLang="ko-K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 그리고 물질에 작동하는 </a:t>
            </a:r>
            <a:r>
              <a:rPr lang="ko-KR" altLang="en-US" dirty="0">
                <a:solidFill>
                  <a:srgbClr val="FF9300"/>
                </a:solidFill>
                <a:latin typeface="에스코어 드림 6 Bold" panose="020B0703030302020204" pitchFamily="34" charset="-127"/>
                <a:ea typeface="에스코어 드림 6 Bold" panose="020B0703030302020204" pitchFamily="34" charset="-127"/>
              </a:rPr>
              <a:t>자연법칙</a:t>
            </a:r>
            <a:r>
              <a:rPr lang="ko-KR" altLang="en-US" dirty="0">
                <a:latin typeface="에스코어 드림 6 Bold" panose="020B0703030302020204" pitchFamily="34" charset="-127"/>
                <a:ea typeface="에스코어 드림 6 Bold" panose="020B0703030302020204" pitchFamily="34" charset="-127"/>
              </a:rPr>
              <a:t>에 의하여 설명할 수 있고</a:t>
            </a:r>
            <a:r>
              <a:rPr lang="en-US" altLang="ko-K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실제로 설명 되어야만 한다</a:t>
            </a:r>
            <a:r>
              <a:rPr lang="en-US" altLang="ko-KR" dirty="0">
                <a:latin typeface="에스코어 드림 6 Bold" panose="020B0703030302020204" pitchFamily="34" charset="-127"/>
                <a:ea typeface="에스코어 드림 6 Bold" panose="020B0703030302020204" pitchFamily="34" charset="-127"/>
              </a:rPr>
              <a:t>.</a:t>
            </a:r>
            <a:endParaRPr dirty="0"/>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ko-KR" altLang="en-US" dirty="0">
                <a:latin typeface="에스코어 드림 6 Bold" panose="020B0703030302020204" pitchFamily="34" charset="-127"/>
                <a:ea typeface="에스코어 드림 6 Bold" panose="020B0703030302020204" pitchFamily="34" charset="-127"/>
              </a:rPr>
              <a:t>지질학적 변화의 과정은 오늘날과 </a:t>
            </a:r>
            <a:r>
              <a:rPr lang="ko-KR" altLang="en-US" dirty="0">
                <a:solidFill>
                  <a:srgbClr val="FF9300"/>
                </a:solidFill>
                <a:latin typeface="에스코어 드림 6 Bold" panose="020B0703030302020204" pitchFamily="34" charset="-127"/>
                <a:ea typeface="에스코어 드림 6 Bold" panose="020B0703030302020204" pitchFamily="34" charset="-127"/>
              </a:rPr>
              <a:t>동일한 속도</a:t>
            </a:r>
            <a:r>
              <a:rPr lang="en-US" altLang="ko-KR" dirty="0">
                <a:solidFill>
                  <a:srgbClr val="FF9300"/>
                </a:solid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latin typeface="에스코어 드림 6 Bold" panose="020B0703030302020204" pitchFamily="34" charset="-127"/>
                <a:ea typeface="에스코어 드림 6 Bold" panose="020B0703030302020204" pitchFamily="34" charset="-127"/>
              </a:rPr>
              <a:t>빈도 및 힘</a:t>
            </a:r>
            <a:r>
              <a:rPr lang="ko-KR" altLang="en-US" dirty="0">
                <a:latin typeface="에스코어 드림 6 Bold" panose="020B0703030302020204" pitchFamily="34" charset="-127"/>
                <a:ea typeface="에스코어 드림 6 Bold" panose="020B0703030302020204" pitchFamily="34" charset="-127"/>
              </a:rPr>
              <a:t>으로 과거에 항상 작용되어 왔다</a:t>
            </a:r>
            <a:r>
              <a:rPr lang="en-US" altLang="ko-KR" dirty="0">
                <a:latin typeface="에스코어 드림 6 Bold" panose="020B0703030302020204" pitchFamily="34" charset="-127"/>
                <a:ea typeface="에스코어 드림 6 Bold" panose="020B0703030302020204" pitchFamily="34" charset="-127"/>
              </a:rPr>
              <a:t>.</a:t>
            </a:r>
            <a:endParaRPr dirty="0"/>
          </a:p>
        </p:txBody>
      </p:sp>
      <p:sp>
        <p:nvSpPr>
          <p:cNvPr id="1306" name="Line"/>
          <p:cNvSpPr/>
          <p:nvPr/>
        </p:nvSpPr>
        <p:spPr>
          <a:xfrm>
            <a:off x="2889212" y="2882900"/>
            <a:ext cx="18427777" cy="0"/>
          </a:xfrm>
          <a:prstGeom prst="line">
            <a:avLst/>
          </a:prstGeom>
          <a:blipFill>
            <a:blip r:embed="rId4"/>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 name="Uniformitarian Naturalism"/>
          <p:cNvSpPr txBox="1"/>
          <p:nvPr/>
        </p:nvSpPr>
        <p:spPr>
          <a:xfrm>
            <a:off x="889000" y="965200"/>
            <a:ext cx="22860000" cy="2133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defTabSz="914400">
              <a:spcBef>
                <a:spcPts val="2300"/>
              </a:spcBef>
              <a:buClr>
                <a:srgbClr val="FFFEEC"/>
              </a:buClr>
              <a:buFont typeface="GoudyTwenty"/>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lang="ko-KR" altLang="en-US" sz="9600" dirty="0">
                <a:latin typeface="에스코어 드림 6 Bold" panose="020B0703030302020204" pitchFamily="34" charset="-127"/>
                <a:ea typeface="에스코어 드림 6 Bold" panose="020B0703030302020204" pitchFamily="34" charset="-127"/>
                <a:sym typeface="GoudyTwenty"/>
              </a:rPr>
              <a:t>동일과정설 자연주의</a:t>
            </a:r>
            <a:endParaRPr sz="9600" dirty="0">
              <a:latin typeface="에스코어 드림 6 Bold" panose="020B0703030302020204" pitchFamily="34" charset="-127"/>
              <a:ea typeface="에스코어 드림 6 Bold" panose="020B0703030302020204" pitchFamily="34" charset="-127"/>
              <a:sym typeface="GoudyTwenty"/>
            </a:endParaRPr>
          </a:p>
        </p:txBody>
      </p:sp>
    </p:spTree>
    <p:extLst>
      <p:ext uri="{BB962C8B-B14F-4D97-AF65-F5344CB8AC3E}">
        <p14:creationId xmlns:p14="http://schemas.microsoft.com/office/powerpoint/2010/main" val="101951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05">
                                            <p:bg/>
                                          </p:spTgt>
                                        </p:tgtEl>
                                        <p:attrNameLst>
                                          <p:attrName>style.visibility</p:attrName>
                                        </p:attrNameLst>
                                      </p:cBhvr>
                                      <p:to>
                                        <p:strVal val="visible"/>
                                      </p:to>
                                    </p:set>
                                    <p:animEffect transition="in" filter="dissolve">
                                      <p:cBhvr>
                                        <p:cTn id="7" dur="250"/>
                                        <p:tgtEl>
                                          <p:spTgt spid="1305">
                                            <p:bg/>
                                          </p:spTgt>
                                        </p:tgtEl>
                                      </p:cBhvr>
                                    </p:animEffect>
                                  </p:childTnLst>
                                </p:cTn>
                              </p:par>
                              <p:par>
                                <p:cTn id="8" presetID="9" presetClass="entr" presetSubtype="0" fill="hold" grpId="0" nodeType="withEffect">
                                  <p:stCondLst>
                                    <p:cond delay="0"/>
                                  </p:stCondLst>
                                  <p:iterate>
                                    <p:tmAbs val="0"/>
                                  </p:iterate>
                                  <p:childTnLst>
                                    <p:set>
                                      <p:cBhvr>
                                        <p:cTn id="9" fill="hold"/>
                                        <p:tgtEl>
                                          <p:spTgt spid="1305">
                                            <p:txEl>
                                              <p:pRg st="0" end="0"/>
                                            </p:txEl>
                                          </p:spTgt>
                                        </p:tgtEl>
                                        <p:attrNameLst>
                                          <p:attrName>style.visibility</p:attrName>
                                        </p:attrNameLst>
                                      </p:cBhvr>
                                      <p:to>
                                        <p:strVal val="visible"/>
                                      </p:to>
                                    </p:set>
                                    <p:animEffect transition="in" filter="dissolve">
                                      <p:cBhvr>
                                        <p:cTn id="10" dur="250"/>
                                        <p:tgtEl>
                                          <p:spTgt spid="13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1305">
                                            <p:txEl>
                                              <p:pRg st="1" end="1"/>
                                            </p:txEl>
                                          </p:spTgt>
                                        </p:tgtEl>
                                        <p:attrNameLst>
                                          <p:attrName>style.visibility</p:attrName>
                                        </p:attrNameLst>
                                      </p:cBhvr>
                                      <p:to>
                                        <p:strVal val="visible"/>
                                      </p:to>
                                    </p:set>
                                    <p:animEffect transition="in" filter="dissolve">
                                      <p:cBhvr>
                                        <p:cTn id="15" dur="250"/>
                                        <p:tgtEl>
                                          <p:spTgt spid="130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1305">
                                            <p:txEl>
                                              <p:pRg st="2" end="2"/>
                                            </p:txEl>
                                          </p:spTgt>
                                        </p:tgtEl>
                                        <p:attrNameLst>
                                          <p:attrName>style.visibility</p:attrName>
                                        </p:attrNameLst>
                                      </p:cBhvr>
                                      <p:to>
                                        <p:strVal val="visible"/>
                                      </p:to>
                                    </p:set>
                                    <p:animEffect transition="in" filter="dissolve">
                                      <p:cBhvr>
                                        <p:cTn id="20" dur="250"/>
                                        <p:tgtEl>
                                          <p:spTgt spid="13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5" grpId="0"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Early 19th Century Views of Earth History"/>
          <p:cNvSpPr txBox="1">
            <a:spLocks noGrp="1"/>
          </p:cNvSpPr>
          <p:nvPr>
            <p:ph type="body" sz="quarter" idx="4294967295"/>
          </p:nvPr>
        </p:nvSpPr>
        <p:spPr>
          <a:xfrm>
            <a:off x="1752828" y="1320805"/>
            <a:ext cx="20868819" cy="1320800"/>
          </a:xfrm>
          <a:prstGeom prst="rect">
            <a:avLst/>
          </a:prstGeom>
          <a:ln w="9525">
            <a:round/>
          </a:ln>
          <a:effectLst/>
        </p:spPr>
        <p:txBody>
          <a:bodyPr>
            <a:normAutofit/>
          </a:bodyPr>
          <a:lstStyle/>
          <a:p>
            <a:pPr algn="ctr" defTabSz="914400">
              <a:lnSpc>
                <a:spcPct val="90000"/>
              </a:lnSpc>
              <a:buClr>
                <a:srgbClr val="FFFEEC"/>
              </a:buClr>
              <a:buFont typeface="GoudyTwenty"/>
              <a:defRPr sz="8700">
                <a:solidFill>
                  <a:srgbClr val="F4EDB7"/>
                </a:solidFill>
                <a:effectLst>
                  <a:outerShdw blurRad="38100" dist="38100" dir="2700000" rotWithShape="0">
                    <a:srgbClr val="000000">
                      <a:alpha val="43137"/>
                    </a:srgbClr>
                  </a:outerShdw>
                </a:effectLst>
                <a:uFill>
                  <a:solidFill>
                    <a:srgbClr val="F4EDB7"/>
                  </a:solidFill>
                </a:uFill>
              </a:defRPr>
            </a:pPr>
            <a:r>
              <a:rPr lang="en-US" altLang="ko-KR" dirty="0">
                <a:latin typeface="에스코어 드림 6 Bold" panose="020B0703030302020204" pitchFamily="34" charset="-127"/>
                <a:ea typeface="에스코어 드림 6 Bold" panose="020B0703030302020204" pitchFamily="34" charset="-127"/>
              </a:rPr>
              <a:t>19</a:t>
            </a:r>
            <a:r>
              <a:rPr lang="ko-KR" altLang="en-US" dirty="0">
                <a:latin typeface="에스코어 드림 6 Bold" panose="020B0703030302020204" pitchFamily="34" charset="-127"/>
                <a:ea typeface="에스코어 드림 6 Bold" panose="020B0703030302020204" pitchFamily="34" charset="-127"/>
              </a:rPr>
              <a:t>세기 초기 지구 역사에 관한 견해</a:t>
            </a:r>
            <a:endParaRPr dirty="0">
              <a:latin typeface="에스코어 드림 6 Bold" panose="020B0703030302020204" pitchFamily="34" charset="-127"/>
              <a:ea typeface="에스코어 드림 6 Bold" panose="020B0703030302020204" pitchFamily="34" charset="-127"/>
            </a:endParaRPr>
          </a:p>
        </p:txBody>
      </p:sp>
      <p:grpSp>
        <p:nvGrpSpPr>
          <p:cNvPr id="1318" name="Group"/>
          <p:cNvGrpSpPr/>
          <p:nvPr/>
        </p:nvGrpSpPr>
        <p:grpSpPr>
          <a:xfrm>
            <a:off x="2414587" y="2856954"/>
            <a:ext cx="19695622" cy="3165880"/>
            <a:chOff x="0" y="0"/>
            <a:chExt cx="19695621" cy="3165878"/>
          </a:xfrm>
        </p:grpSpPr>
        <p:sp>
          <p:nvSpPr>
            <p:cNvPr id="1309" name="Biblical/Traditional view (Scriptural geologists)"/>
            <p:cNvSpPr txBox="1"/>
            <p:nvPr/>
          </p:nvSpPr>
          <p:spPr>
            <a:xfrm>
              <a:off x="0" y="0"/>
              <a:ext cx="19545300" cy="1184939"/>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algn="l" defTabSz="914400">
                <a:buClr>
                  <a:srgbClr val="B6DE87"/>
                </a:buClr>
                <a:defRPr sz="72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a:pPr>
              <a:r>
                <a:rPr lang="ko-KR" altLang="en-US" sz="7200" dirty="0">
                  <a:latin typeface="에스코어 드림 6 Bold" panose="020B0703030302020204" pitchFamily="34" charset="-127"/>
                  <a:ea typeface="에스코어 드림 6 Bold" panose="020B0703030302020204" pitchFamily="34" charset="-127"/>
                </a:rPr>
                <a:t>성경적</a:t>
              </a:r>
              <a:r>
                <a:rPr sz="7200" dirty="0">
                  <a:latin typeface="에스코어 드림 6 Bold" panose="020B0703030302020204" pitchFamily="34" charset="-127"/>
                  <a:ea typeface="에스코어 드림 6 Bold" panose="020B0703030302020204" pitchFamily="34" charset="-127"/>
                </a:rPr>
                <a:t>/</a:t>
              </a:r>
              <a:r>
                <a:rPr lang="ko-KR" altLang="en-US" sz="7200" dirty="0">
                  <a:latin typeface="에스코어 드림 6 Bold" panose="020B0703030302020204" pitchFamily="34" charset="-127"/>
                  <a:ea typeface="에스코어 드림 6 Bold" panose="020B0703030302020204" pitchFamily="34" charset="-127"/>
                </a:rPr>
                <a:t>전통적</a:t>
              </a:r>
              <a:r>
                <a:rPr sz="7200" dirty="0">
                  <a:latin typeface="에스코어 드림 6 Bold" panose="020B0703030302020204" pitchFamily="34" charset="-127"/>
                  <a:ea typeface="에스코어 드림 6 Bold" panose="020B0703030302020204" pitchFamily="34" charset="-127"/>
                </a:rPr>
                <a:t> </a:t>
              </a:r>
              <a:r>
                <a:rPr lang="ko-KR" altLang="en-US" sz="7200" dirty="0">
                  <a:latin typeface="에스코어 드림 6 Bold" panose="020B0703030302020204" pitchFamily="34" charset="-127"/>
                  <a:ea typeface="에스코어 드림 6 Bold" panose="020B0703030302020204" pitchFamily="34" charset="-127"/>
                </a:rPr>
                <a:t>견해</a:t>
              </a:r>
              <a:r>
                <a:rPr sz="7200" dirty="0">
                  <a:latin typeface="에스코어 드림 6 Bold" panose="020B0703030302020204" pitchFamily="34" charset="-127"/>
                  <a:ea typeface="에스코어 드림 6 Bold" panose="020B0703030302020204" pitchFamily="34" charset="-127"/>
                </a:rPr>
                <a:t> (</a:t>
              </a:r>
              <a:r>
                <a:rPr lang="ko-KR" altLang="en-US" sz="7200" dirty="0">
                  <a:latin typeface="에스코어 드림 6 Bold" panose="020B0703030302020204" pitchFamily="34" charset="-127"/>
                  <a:ea typeface="에스코어 드림 6 Bold" panose="020B0703030302020204" pitchFamily="34" charset="-127"/>
                </a:rPr>
                <a:t>성경적 지질학자</a:t>
              </a:r>
              <a:r>
                <a:rPr sz="7200" dirty="0">
                  <a:latin typeface="에스코어 드림 6 Bold" panose="020B0703030302020204" pitchFamily="34" charset="-127"/>
                  <a:ea typeface="에스코어 드림 6 Bold" panose="020B0703030302020204" pitchFamily="34" charset="-127"/>
                </a:rPr>
                <a:t>)</a:t>
              </a:r>
            </a:p>
          </p:txBody>
        </p:sp>
        <p:sp>
          <p:nvSpPr>
            <p:cNvPr id="1310" name="SCW"/>
            <p:cNvSpPr txBox="1"/>
            <p:nvPr/>
          </p:nvSpPr>
          <p:spPr>
            <a:xfrm>
              <a:off x="10063512" y="1259929"/>
              <a:ext cx="2540001"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algn="r" defTabSz="914400">
                <a:spcBef>
                  <a:spcPts val="3900"/>
                </a:spcBef>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SCW</a:t>
              </a:r>
            </a:p>
          </p:txBody>
        </p:sp>
        <p:grpSp>
          <p:nvGrpSpPr>
            <p:cNvPr id="1313" name="Group"/>
            <p:cNvGrpSpPr/>
            <p:nvPr/>
          </p:nvGrpSpPr>
          <p:grpSpPr>
            <a:xfrm>
              <a:off x="12555562" y="1259929"/>
              <a:ext cx="2010396" cy="1092606"/>
              <a:chOff x="0" y="0"/>
              <a:chExt cx="2010395" cy="1092605"/>
            </a:xfrm>
          </p:grpSpPr>
          <p:sp>
            <p:nvSpPr>
              <p:cNvPr id="1311" name="Line"/>
              <p:cNvSpPr/>
              <p:nvPr/>
            </p:nvSpPr>
            <p:spPr>
              <a:xfrm>
                <a:off x="0" y="509974"/>
                <a:ext cx="1350554"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312" name="F"/>
              <p:cNvSpPr txBox="1"/>
              <p:nvPr/>
            </p:nvSpPr>
            <p:spPr>
              <a:xfrm>
                <a:off x="1452549" y="0"/>
                <a:ext cx="557846" cy="1092605"/>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F</a:t>
                </a:r>
              </a:p>
            </p:txBody>
          </p:sp>
        </p:grpSp>
        <p:grpSp>
          <p:nvGrpSpPr>
            <p:cNvPr id="1316" name="Group"/>
            <p:cNvGrpSpPr/>
            <p:nvPr/>
          </p:nvGrpSpPr>
          <p:grpSpPr>
            <a:xfrm>
              <a:off x="14594095" y="1259929"/>
              <a:ext cx="5101526" cy="1092606"/>
              <a:chOff x="0" y="0"/>
              <a:chExt cx="5101525" cy="1092605"/>
            </a:xfrm>
          </p:grpSpPr>
          <p:sp>
            <p:nvSpPr>
              <p:cNvPr id="1314" name="Line"/>
              <p:cNvSpPr/>
              <p:nvPr/>
            </p:nvSpPr>
            <p:spPr>
              <a:xfrm>
                <a:off x="0" y="509974"/>
                <a:ext cx="4347098" cy="7034"/>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315" name="P"/>
              <p:cNvSpPr txBox="1"/>
              <p:nvPr/>
            </p:nvSpPr>
            <p:spPr>
              <a:xfrm>
                <a:off x="4463530" y="0"/>
                <a:ext cx="637995" cy="1092605"/>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P</a:t>
                </a:r>
              </a:p>
            </p:txBody>
          </p:sp>
        </p:grpSp>
        <p:sp>
          <p:nvSpPr>
            <p:cNvPr id="1317" name="(ca. 6000 years)"/>
            <p:cNvSpPr txBox="1"/>
            <p:nvPr/>
          </p:nvSpPr>
          <p:spPr>
            <a:xfrm>
              <a:off x="13230839" y="2242549"/>
              <a:ext cx="3908122" cy="923329"/>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5500">
                  <a:solidFill>
                    <a:srgbClr val="FEFCDC"/>
                  </a:solidFill>
                  <a:uFill>
                    <a:solidFill>
                      <a:srgbClr val="FFFFFF"/>
                    </a:solidFill>
                  </a:uFill>
                  <a:latin typeface="DejaVu Sans Condensed"/>
                  <a:ea typeface="DejaVu Sans Condensed"/>
                  <a:cs typeface="DejaVu Sans Condensed"/>
                  <a:sym typeface="DejaVu Sans Condensed"/>
                </a:defRPr>
              </a:lvl1pPr>
            </a:lstStyle>
            <a:p>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약 </a:t>
              </a:r>
              <a:r>
                <a:rPr lang="en-US" altLang="ko-KR" dirty="0">
                  <a:latin typeface="에스코어 드림 6 Bold" panose="020B0703030302020204" pitchFamily="34" charset="-127"/>
                  <a:ea typeface="에스코어 드림 6 Bold" panose="020B0703030302020204" pitchFamily="34" charset="-127"/>
                </a:rPr>
                <a:t>6000</a:t>
              </a:r>
              <a:r>
                <a:rPr lang="ko-KR" altLang="en-US" dirty="0">
                  <a:latin typeface="에스코어 드림 6 Bold" panose="020B0703030302020204" pitchFamily="34" charset="-127"/>
                  <a:ea typeface="에스코어 드림 6 Bold" panose="020B0703030302020204" pitchFamily="34" charset="-127"/>
                </a:rPr>
                <a:t>년</a:t>
              </a:r>
              <a:r>
                <a:rPr dirty="0">
                  <a:latin typeface="에스코어 드림 6 Bold" panose="020B0703030302020204" pitchFamily="34" charset="-127"/>
                  <a:ea typeface="에스코어 드림 6 Bold" panose="020B0703030302020204" pitchFamily="34" charset="-127"/>
                </a:rPr>
                <a:t>)</a:t>
              </a:r>
            </a:p>
          </p:txBody>
        </p:sp>
      </p:grpSp>
      <p:grpSp>
        <p:nvGrpSpPr>
          <p:cNvPr id="1336" name="Group"/>
          <p:cNvGrpSpPr/>
          <p:nvPr/>
        </p:nvGrpSpPr>
        <p:grpSpPr>
          <a:xfrm>
            <a:off x="2308820" y="6261100"/>
            <a:ext cx="19801387" cy="3183930"/>
            <a:chOff x="-107202" y="0"/>
            <a:chExt cx="19801385" cy="3183930"/>
          </a:xfrm>
        </p:grpSpPr>
        <p:sp>
          <p:nvSpPr>
            <p:cNvPr id="1319" name="(millions of years)"/>
            <p:cNvSpPr txBox="1"/>
            <p:nvPr/>
          </p:nvSpPr>
          <p:spPr>
            <a:xfrm>
              <a:off x="6596883" y="2260600"/>
              <a:ext cx="9131301" cy="92333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defTabSz="914400">
                <a:spcBef>
                  <a:spcPts val="3900"/>
                </a:spcBef>
                <a:buFont typeface="DejaVu Sans Condensed"/>
                <a:defRPr sz="5500">
                  <a:solidFill>
                    <a:srgbClr val="FEFCDC"/>
                  </a:solidFill>
                  <a:uFill>
                    <a:solidFill>
                      <a:srgbClr val="FFFFFF"/>
                    </a:solidFill>
                  </a:uFill>
                  <a:latin typeface="DejaVu Sans Condensed"/>
                  <a:ea typeface="DejaVu Sans Condensed"/>
                  <a:cs typeface="DejaVu Sans Condensed"/>
                  <a:sym typeface="DejaVu Sans Condensed"/>
                </a:defRPr>
              </a:lvl1pPr>
            </a:lstStyle>
            <a:p>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수억 년</a:t>
              </a:r>
              <a:r>
                <a:rPr dirty="0">
                  <a:latin typeface="에스코어 드림 6 Bold" panose="020B0703030302020204" pitchFamily="34" charset="-127"/>
                  <a:ea typeface="에스코어 드림 6 Bold" panose="020B0703030302020204" pitchFamily="34" charset="-127"/>
                </a:rPr>
                <a:t>)</a:t>
              </a:r>
            </a:p>
          </p:txBody>
        </p:sp>
        <p:sp>
          <p:nvSpPr>
            <p:cNvPr id="1320" name="Catastrophist view (e.g., Cuvier, Smith)"/>
            <p:cNvSpPr txBox="1"/>
            <p:nvPr/>
          </p:nvSpPr>
          <p:spPr>
            <a:xfrm>
              <a:off x="0" y="0"/>
              <a:ext cx="19202400" cy="1107996"/>
            </a:xfrm>
            <a:prstGeom prst="rect">
              <a:avLst/>
            </a:prstGeom>
            <a:noFill/>
            <a:ln w="9525"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914400">
                <a:spcBef>
                  <a:spcPts val="4300"/>
                </a:spcBef>
                <a:buClr>
                  <a:srgbClr val="B6DE87"/>
                </a:buClr>
                <a:defRPr sz="7200">
                  <a:solidFill>
                    <a:srgbClr val="FEFCDC"/>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lvl1pPr>
            </a:lstStyle>
            <a:p>
              <a:r>
                <a:rPr lang="ko-KR" altLang="en-US" dirty="0" err="1">
                  <a:latin typeface="에스코어 드림 6 Bold" panose="020B0703030302020204" pitchFamily="34" charset="-127"/>
                  <a:ea typeface="에스코어 드림 6 Bold" panose="020B0703030302020204" pitchFamily="34" charset="-127"/>
                </a:rPr>
                <a:t>격변설자</a:t>
              </a:r>
              <a:r>
                <a:rPr lang="ko-KR" altLang="en-US" dirty="0">
                  <a:latin typeface="에스코어 드림 6 Bold" panose="020B0703030302020204" pitchFamily="34" charset="-127"/>
                  <a:ea typeface="에스코어 드림 6 Bold" panose="020B0703030302020204" pitchFamily="34" charset="-127"/>
                </a:rPr>
                <a:t> 견해</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예</a:t>
              </a:r>
              <a:r>
                <a:rPr lang="en-US" altLang="ko-KR" dirty="0">
                  <a:latin typeface="에스코어 드림 6 Bold" panose="020B0703030302020204" pitchFamily="34" charset="-127"/>
                  <a:ea typeface="에스코어 드림 6 Bold" panose="020B0703030302020204" pitchFamily="34" charset="-127"/>
                </a:rPr>
                <a:t>:</a:t>
              </a:r>
              <a:r>
                <a:rPr dirty="0">
                  <a:latin typeface="에스코어 드림 6 Bold" panose="020B0703030302020204" pitchFamily="34" charset="-127"/>
                  <a:ea typeface="에스코어 드림 6 Bold" panose="020B0703030302020204" pitchFamily="34" charset="-127"/>
                </a:rPr>
                <a:t> </a:t>
              </a:r>
              <a:r>
                <a:rPr lang="ko-KR" altLang="en-US" dirty="0" err="1">
                  <a:latin typeface="에스코어 드림 6 Bold" panose="020B0703030302020204" pitchFamily="34" charset="-127"/>
                  <a:ea typeface="에스코어 드림 6 Bold" panose="020B0703030302020204" pitchFamily="34" charset="-127"/>
                </a:rPr>
                <a:t>퀴비에</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스미스</a:t>
              </a:r>
              <a:r>
                <a:rPr dirty="0">
                  <a:latin typeface="에스코어 드림 6 Bold" panose="020B0703030302020204" pitchFamily="34" charset="-127"/>
                  <a:ea typeface="에스코어 드림 6 Bold" panose="020B0703030302020204" pitchFamily="34" charset="-127"/>
                </a:rPr>
                <a:t>)</a:t>
              </a:r>
            </a:p>
          </p:txBody>
        </p:sp>
        <p:sp>
          <p:nvSpPr>
            <p:cNvPr id="1321" name="SB"/>
            <p:cNvSpPr txBox="1"/>
            <p:nvPr/>
          </p:nvSpPr>
          <p:spPr>
            <a:xfrm>
              <a:off x="-107202" y="1235416"/>
              <a:ext cx="1187826" cy="1092607"/>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에스코어 드림 6 Bold" panose="020B0703030302020204" pitchFamily="34" charset="-127"/>
                  <a:ea typeface="에스코어 드림 6 Bold" panose="020B0703030302020204" pitchFamily="34" charset="-127"/>
                  <a:sym typeface="DejaVu Sans Condensed"/>
                </a:rPr>
                <a:t>SB</a:t>
              </a:r>
            </a:p>
          </p:txBody>
        </p:sp>
        <p:grpSp>
          <p:nvGrpSpPr>
            <p:cNvPr id="1324" name="Group"/>
            <p:cNvGrpSpPr/>
            <p:nvPr/>
          </p:nvGrpSpPr>
          <p:grpSpPr>
            <a:xfrm>
              <a:off x="1157395" y="1235416"/>
              <a:ext cx="2188487" cy="1092607"/>
              <a:chOff x="0" y="0"/>
              <a:chExt cx="2188486" cy="1092606"/>
            </a:xfrm>
          </p:grpSpPr>
          <p:sp>
            <p:nvSpPr>
              <p:cNvPr id="1322" name="Line"/>
              <p:cNvSpPr/>
              <p:nvPr/>
            </p:nvSpPr>
            <p:spPr>
              <a:xfrm>
                <a:off x="0" y="571546"/>
                <a:ext cx="1449033"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323" name="C"/>
              <p:cNvSpPr txBox="1"/>
              <p:nvPr/>
            </p:nvSpPr>
            <p:spPr>
              <a:xfrm>
                <a:off x="1513621"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grpSp>
          <p:nvGrpSpPr>
            <p:cNvPr id="1327" name="Group"/>
            <p:cNvGrpSpPr/>
            <p:nvPr/>
          </p:nvGrpSpPr>
          <p:grpSpPr>
            <a:xfrm>
              <a:off x="3360530" y="1235416"/>
              <a:ext cx="2362890" cy="1092607"/>
              <a:chOff x="0" y="0"/>
              <a:chExt cx="2362889" cy="1092606"/>
            </a:xfrm>
          </p:grpSpPr>
          <p:sp>
            <p:nvSpPr>
              <p:cNvPr id="1325" name="Line"/>
              <p:cNvSpPr/>
              <p:nvPr/>
            </p:nvSpPr>
            <p:spPr>
              <a:xfrm>
                <a:off x="0" y="571546"/>
                <a:ext cx="1688194"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326" name="C"/>
              <p:cNvSpPr txBox="1"/>
              <p:nvPr/>
            </p:nvSpPr>
            <p:spPr>
              <a:xfrm>
                <a:off x="1688024"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grpSp>
          <p:nvGrpSpPr>
            <p:cNvPr id="1330" name="Group"/>
            <p:cNvGrpSpPr/>
            <p:nvPr/>
          </p:nvGrpSpPr>
          <p:grpSpPr>
            <a:xfrm>
              <a:off x="5812897" y="1235416"/>
              <a:ext cx="2934105" cy="1092607"/>
              <a:chOff x="0" y="0"/>
              <a:chExt cx="2934103" cy="1092606"/>
            </a:xfrm>
          </p:grpSpPr>
          <p:sp>
            <p:nvSpPr>
              <p:cNvPr id="1328" name="Line"/>
              <p:cNvSpPr/>
              <p:nvPr/>
            </p:nvSpPr>
            <p:spPr>
              <a:xfrm>
                <a:off x="0" y="571546"/>
                <a:ext cx="2194652"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329" name="C"/>
              <p:cNvSpPr txBox="1"/>
              <p:nvPr/>
            </p:nvSpPr>
            <p:spPr>
              <a:xfrm>
                <a:off x="2259238"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grpSp>
          <p:nvGrpSpPr>
            <p:cNvPr id="1335" name="Group"/>
            <p:cNvGrpSpPr/>
            <p:nvPr/>
          </p:nvGrpSpPr>
          <p:grpSpPr>
            <a:xfrm>
              <a:off x="11940786" y="1231900"/>
              <a:ext cx="7753397" cy="1096123"/>
              <a:chOff x="0" y="0"/>
              <a:chExt cx="7753395" cy="1096122"/>
            </a:xfrm>
          </p:grpSpPr>
          <p:sp>
            <p:nvSpPr>
              <p:cNvPr id="1331" name="Line"/>
              <p:cNvSpPr/>
              <p:nvPr/>
            </p:nvSpPr>
            <p:spPr>
              <a:xfrm>
                <a:off x="3116121" y="575062"/>
                <a:ext cx="3882845"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332" name="C"/>
              <p:cNvSpPr txBox="1"/>
              <p:nvPr/>
            </p:nvSpPr>
            <p:spPr>
              <a:xfrm>
                <a:off x="2435091" y="3516"/>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sp>
            <p:nvSpPr>
              <p:cNvPr id="1333" name="P"/>
              <p:cNvSpPr txBox="1"/>
              <p:nvPr/>
            </p:nvSpPr>
            <p:spPr>
              <a:xfrm>
                <a:off x="7115400" y="0"/>
                <a:ext cx="63799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P</a:t>
                </a:r>
              </a:p>
            </p:txBody>
          </p:sp>
          <p:sp>
            <p:nvSpPr>
              <p:cNvPr id="1334" name="Line"/>
              <p:cNvSpPr/>
              <p:nvPr/>
            </p:nvSpPr>
            <p:spPr>
              <a:xfrm>
                <a:off x="0" y="575062"/>
                <a:ext cx="2363470"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grpSp>
      </p:grpSp>
      <p:grpSp>
        <p:nvGrpSpPr>
          <p:cNvPr id="1343" name="Group"/>
          <p:cNvGrpSpPr/>
          <p:nvPr/>
        </p:nvGrpSpPr>
        <p:grpSpPr>
          <a:xfrm>
            <a:off x="2319386" y="9861587"/>
            <a:ext cx="19743706" cy="2834643"/>
            <a:chOff x="-96637" y="0"/>
            <a:chExt cx="19743704" cy="2834642"/>
          </a:xfrm>
        </p:grpSpPr>
        <p:sp>
          <p:nvSpPr>
            <p:cNvPr id="1337" name="SB?"/>
            <p:cNvSpPr txBox="1"/>
            <p:nvPr/>
          </p:nvSpPr>
          <p:spPr>
            <a:xfrm>
              <a:off x="-96637" y="1063316"/>
              <a:ext cx="1679947" cy="1092607"/>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SB?</a:t>
              </a:r>
            </a:p>
          </p:txBody>
        </p:sp>
        <p:sp>
          <p:nvSpPr>
            <p:cNvPr id="1338" name="Uniformitarian view (e.g., Hutton, Lyell)"/>
            <p:cNvSpPr txBox="1"/>
            <p:nvPr/>
          </p:nvSpPr>
          <p:spPr>
            <a:xfrm>
              <a:off x="0" y="0"/>
              <a:ext cx="19202400" cy="118494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algn="l" defTabSz="914400">
                <a:spcBef>
                  <a:spcPts val="4300"/>
                </a:spcBef>
                <a:buClr>
                  <a:srgbClr val="B6DE87"/>
                </a:buClr>
                <a:defRPr sz="72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a:pPr>
              <a:r>
                <a:rPr lang="ko-KR" altLang="en-US" sz="7200" dirty="0">
                  <a:latin typeface="에스코어 드림 6 Bold" panose="020B0703030302020204" pitchFamily="34" charset="-127"/>
                  <a:ea typeface="에스코어 드림 6 Bold" panose="020B0703030302020204" pitchFamily="34" charset="-127"/>
                </a:rPr>
                <a:t>동일과정설 견해</a:t>
              </a:r>
              <a:r>
                <a:rPr sz="7200" dirty="0">
                  <a:latin typeface="에스코어 드림 6 Bold" panose="020B0703030302020204" pitchFamily="34" charset="-127"/>
                  <a:ea typeface="에스코어 드림 6 Bold" panose="020B0703030302020204" pitchFamily="34" charset="-127"/>
                </a:rPr>
                <a:t> (</a:t>
              </a:r>
              <a:r>
                <a:rPr lang="ko-KR" altLang="en-US" sz="7200" dirty="0">
                  <a:latin typeface="에스코어 드림 6 Bold" panose="020B0703030302020204" pitchFamily="34" charset="-127"/>
                  <a:ea typeface="에스코어 드림 6 Bold" panose="020B0703030302020204" pitchFamily="34" charset="-127"/>
                </a:rPr>
                <a:t>예</a:t>
              </a:r>
              <a:r>
                <a:rPr lang="en-US" altLang="ko-KR" sz="7200" dirty="0">
                  <a:latin typeface="에스코어 드림 6 Bold" panose="020B0703030302020204" pitchFamily="34" charset="-127"/>
                  <a:ea typeface="에스코어 드림 6 Bold" panose="020B0703030302020204" pitchFamily="34" charset="-127"/>
                </a:rPr>
                <a:t>: </a:t>
              </a:r>
              <a:r>
                <a:rPr lang="ko-KR" altLang="en-US" sz="7200" dirty="0" err="1">
                  <a:latin typeface="에스코어 드림 6 Bold" panose="020B0703030302020204" pitchFamily="34" charset="-127"/>
                  <a:ea typeface="에스코어 드림 6 Bold" panose="020B0703030302020204" pitchFamily="34" charset="-127"/>
                </a:rPr>
                <a:t>허턴</a:t>
              </a:r>
              <a:r>
                <a:rPr sz="7200" dirty="0">
                  <a:latin typeface="에스코어 드림 6 Bold" panose="020B0703030302020204" pitchFamily="34" charset="-127"/>
                  <a:ea typeface="에스코어 드림 6 Bold" panose="020B0703030302020204" pitchFamily="34" charset="-127"/>
                </a:rPr>
                <a:t>, </a:t>
              </a:r>
              <a:r>
                <a:rPr lang="ko-KR" altLang="en-US" sz="7200" dirty="0" err="1">
                  <a:latin typeface="에스코어 드림 6 Bold" panose="020B0703030302020204" pitchFamily="34" charset="-127"/>
                  <a:ea typeface="에스코어 드림 6 Bold" panose="020B0703030302020204" pitchFamily="34" charset="-127"/>
                </a:rPr>
                <a:t>라이엘</a:t>
              </a:r>
              <a:r>
                <a:rPr sz="7200" dirty="0">
                  <a:latin typeface="에스코어 드림 6 Bold" panose="020B0703030302020204" pitchFamily="34" charset="-127"/>
                  <a:ea typeface="에스코어 드림 6 Bold" panose="020B0703030302020204" pitchFamily="34" charset="-127"/>
                </a:rPr>
                <a:t>)</a:t>
              </a:r>
            </a:p>
          </p:txBody>
        </p:sp>
        <p:grpSp>
          <p:nvGrpSpPr>
            <p:cNvPr id="1341" name="Group"/>
            <p:cNvGrpSpPr/>
            <p:nvPr/>
          </p:nvGrpSpPr>
          <p:grpSpPr>
            <a:xfrm>
              <a:off x="1508276" y="1105521"/>
              <a:ext cx="18138791" cy="1054101"/>
              <a:chOff x="-3136434" y="0"/>
              <a:chExt cx="18138790" cy="1054100"/>
            </a:xfrm>
          </p:grpSpPr>
          <p:sp>
            <p:nvSpPr>
              <p:cNvPr id="1339" name="Line"/>
              <p:cNvSpPr/>
              <p:nvPr/>
            </p:nvSpPr>
            <p:spPr>
              <a:xfrm>
                <a:off x="-3136435" y="506458"/>
                <a:ext cx="17426128"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340" name="P"/>
              <p:cNvSpPr txBox="1"/>
              <p:nvPr/>
            </p:nvSpPr>
            <p:spPr>
              <a:xfrm>
                <a:off x="14454575" y="0"/>
                <a:ext cx="54778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P</a:t>
                </a:r>
              </a:p>
            </p:txBody>
          </p:sp>
        </p:grpSp>
        <p:sp>
          <p:nvSpPr>
            <p:cNvPr id="1342" name="(millions of years)"/>
            <p:cNvSpPr txBox="1"/>
            <p:nvPr/>
          </p:nvSpPr>
          <p:spPr>
            <a:xfrm>
              <a:off x="6918961" y="1911312"/>
              <a:ext cx="9131301" cy="92333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defTabSz="914400">
                <a:spcBef>
                  <a:spcPts val="3900"/>
                </a:spcBef>
                <a:buFont typeface="DejaVu Sans Condensed"/>
                <a:defRPr sz="5500">
                  <a:solidFill>
                    <a:srgbClr val="FEFCDC"/>
                  </a:solidFill>
                  <a:uFill>
                    <a:solidFill>
                      <a:srgbClr val="FFFFFF"/>
                    </a:solidFill>
                  </a:uFill>
                  <a:latin typeface="DejaVu Sans Condensed"/>
                  <a:ea typeface="DejaVu Sans Condensed"/>
                  <a:cs typeface="DejaVu Sans Condensed"/>
                  <a:sym typeface="DejaVu Sans Condensed"/>
                </a:defRPr>
              </a:lvl1pPr>
            </a:lstStyle>
            <a:p>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수억 년</a:t>
              </a:r>
              <a:r>
                <a:rPr dirty="0">
                  <a:latin typeface="에스코어 드림 6 Bold" panose="020B0703030302020204" pitchFamily="34" charset="-127"/>
                  <a:ea typeface="에스코어 드림 6 Bold" panose="020B0703030302020204" pitchFamily="34" charset="-127"/>
                </a:rPr>
                <a:t>)</a:t>
              </a:r>
            </a:p>
          </p:txBody>
        </p:sp>
      </p:grpSp>
      <p:sp>
        <p:nvSpPr>
          <p:cNvPr id="1344" name="Line"/>
          <p:cNvSpPr/>
          <p:nvPr/>
        </p:nvSpPr>
        <p:spPr>
          <a:xfrm>
            <a:off x="2540000" y="6045200"/>
            <a:ext cx="19304000" cy="0"/>
          </a:xfrm>
          <a:prstGeom prst="line">
            <a:avLst/>
          </a:prstGeom>
          <a:ln w="25400">
            <a:solidFill>
              <a:srgbClr val="F4EDB7">
                <a:alpha val="30000"/>
              </a:srgbClr>
            </a:solidFill>
            <a:miter lim="400000"/>
          </a:ln>
        </p:spPr>
        <p:txBody>
          <a:bodyPr lIns="50800" tIns="50800" rIns="50800" bIns="50800" anchor="ct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345" name="Line"/>
          <p:cNvSpPr/>
          <p:nvPr/>
        </p:nvSpPr>
        <p:spPr>
          <a:xfrm>
            <a:off x="2540000" y="9639300"/>
            <a:ext cx="19304000" cy="0"/>
          </a:xfrm>
          <a:prstGeom prst="line">
            <a:avLst/>
          </a:prstGeom>
          <a:ln w="25400">
            <a:solidFill>
              <a:srgbClr val="F4EDB7">
                <a:alpha val="30000"/>
              </a:srgbClr>
            </a:solidFill>
            <a:miter lim="400000"/>
          </a:ln>
        </p:spPr>
        <p:txBody>
          <a:bodyPr lIns="50800" tIns="50800" rIns="50800" bIns="50800" anchor="ct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grpSp>
        <p:nvGrpSpPr>
          <p:cNvPr id="1350" name="Group"/>
          <p:cNvGrpSpPr/>
          <p:nvPr/>
        </p:nvGrpSpPr>
        <p:grpSpPr>
          <a:xfrm>
            <a:off x="11291846" y="7496193"/>
            <a:ext cx="2934105" cy="1092607"/>
            <a:chOff x="0" y="0"/>
            <a:chExt cx="2934103" cy="1092606"/>
          </a:xfrm>
        </p:grpSpPr>
        <p:sp>
          <p:nvSpPr>
            <p:cNvPr id="1348" name="Line"/>
            <p:cNvSpPr/>
            <p:nvPr/>
          </p:nvSpPr>
          <p:spPr>
            <a:xfrm>
              <a:off x="0" y="571546"/>
              <a:ext cx="2194652"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349" name="C"/>
            <p:cNvSpPr txBox="1"/>
            <p:nvPr/>
          </p:nvSpPr>
          <p:spPr>
            <a:xfrm>
              <a:off x="2259238" y="0"/>
              <a:ext cx="67486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에스코어 드림 6 Bold" panose="020B0703030302020204" pitchFamily="34" charset="-127"/>
                  <a:ea typeface="에스코어 드림 6 Bold" panose="020B0703030302020204" pitchFamily="34" charset="-127"/>
                  <a:sym typeface="DejaVu Sans Condensed"/>
                </a:rPr>
                <a:t>C</a:t>
              </a:r>
            </a:p>
          </p:txBody>
        </p:sp>
      </p:grpSp>
      <p:pic>
        <p:nvPicPr>
          <p:cNvPr id="45" name="X--red stretched thin &amp; wide.png" descr="X--red stretched thin &amp; wide.png">
            <a:extLst>
              <a:ext uri="{FF2B5EF4-FFF2-40B4-BE49-F238E27FC236}">
                <a16:creationId xmlns:a16="http://schemas.microsoft.com/office/drawing/2014/main" id="{FAD556A3-E708-4FF6-9D4C-31FC93AE3E06}"/>
              </a:ext>
            </a:extLst>
          </p:cNvPr>
          <p:cNvPicPr>
            <a:picLocks noChangeAspect="1"/>
          </p:cNvPicPr>
          <p:nvPr/>
        </p:nvPicPr>
        <p:blipFill>
          <a:blip r:embed="rId3"/>
          <a:stretch>
            <a:fillRect/>
          </a:stretch>
        </p:blipFill>
        <p:spPr>
          <a:xfrm>
            <a:off x="4654550" y="6279862"/>
            <a:ext cx="15074900" cy="1968501"/>
          </a:xfrm>
          <a:prstGeom prst="rect">
            <a:avLst/>
          </a:prstGeom>
          <a:ln w="12700">
            <a:miter lim="400000"/>
          </a:ln>
        </p:spPr>
      </p:pic>
      <p:pic>
        <p:nvPicPr>
          <p:cNvPr id="46" name="X--red stretched thin &amp; wide.png" descr="X--red stretched thin &amp; wide.png">
            <a:extLst>
              <a:ext uri="{FF2B5EF4-FFF2-40B4-BE49-F238E27FC236}">
                <a16:creationId xmlns:a16="http://schemas.microsoft.com/office/drawing/2014/main" id="{B409C03D-FCC1-4DDA-8A3B-84E910CCA11C}"/>
              </a:ext>
            </a:extLst>
          </p:cNvPr>
          <p:cNvPicPr>
            <a:picLocks noChangeAspect="1"/>
          </p:cNvPicPr>
          <p:nvPr/>
        </p:nvPicPr>
        <p:blipFill>
          <a:blip r:embed="rId3"/>
          <a:stretch>
            <a:fillRect/>
          </a:stretch>
        </p:blipFill>
        <p:spPr>
          <a:xfrm>
            <a:off x="4654550" y="2812762"/>
            <a:ext cx="15074900" cy="1968501"/>
          </a:xfrm>
          <a:prstGeom prst="rect">
            <a:avLst/>
          </a:prstGeom>
          <a:ln w="12700">
            <a:miter lim="400000"/>
          </a:ln>
        </p:spPr>
      </p:pic>
    </p:spTree>
    <p:extLst>
      <p:ext uri="{BB962C8B-B14F-4D97-AF65-F5344CB8AC3E}">
        <p14:creationId xmlns:p14="http://schemas.microsoft.com/office/powerpoint/2010/main" val="142172277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36"/>
                                        </p:tgtEl>
                                        <p:attrNameLst>
                                          <p:attrName>style.visibility</p:attrName>
                                        </p:attrNameLst>
                                      </p:cBhvr>
                                      <p:to>
                                        <p:strVal val="visible"/>
                                      </p:to>
                                    </p:set>
                                    <p:animEffect transition="in" filter="dissolve">
                                      <p:cBhvr>
                                        <p:cTn id="7" dur="500"/>
                                        <p:tgtEl>
                                          <p:spTgt spid="13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343"/>
                                        </p:tgtEl>
                                        <p:attrNameLst>
                                          <p:attrName>style.visibility</p:attrName>
                                        </p:attrNameLst>
                                      </p:cBhvr>
                                      <p:to>
                                        <p:strVal val="visible"/>
                                      </p:to>
                                    </p:set>
                                    <p:animEffect transition="in" filter="dissolve">
                                      <p:cBhvr>
                                        <p:cTn id="12" dur="500"/>
                                        <p:tgtEl>
                                          <p:spTgt spid="13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45"/>
                                        </p:tgtEl>
                                        <p:attrNameLst>
                                          <p:attrName>style.visibility</p:attrName>
                                        </p:attrNameLst>
                                      </p:cBhvr>
                                      <p:to>
                                        <p:strVal val="visible"/>
                                      </p:to>
                                    </p:set>
                                    <p:animEffect transition="in" filter="dissolve">
                                      <p:cBhvr>
                                        <p:cTn id="17" dur="750"/>
                                        <p:tgtEl>
                                          <p:spTgt spid="45"/>
                                        </p:tgtEl>
                                      </p:cBhvr>
                                    </p:animEffect>
                                  </p:childTnLst>
                                </p:cTn>
                              </p:par>
                            </p:childTnLst>
                          </p:cTn>
                        </p:par>
                        <p:par>
                          <p:cTn id="18" fill="hold">
                            <p:stCondLst>
                              <p:cond delay="750"/>
                            </p:stCondLst>
                            <p:childTnLst>
                              <p:par>
                                <p:cTn id="19" presetID="9" presetClass="entr" fill="hold" grpId="0" nodeType="afterEffect">
                                  <p:stCondLst>
                                    <p:cond delay="0"/>
                                  </p:stCondLst>
                                  <p:iterate>
                                    <p:tmAbs val="0"/>
                                  </p:iterate>
                                  <p:childTnLst>
                                    <p:set>
                                      <p:cBhvr>
                                        <p:cTn id="20" fill="hold"/>
                                        <p:tgtEl>
                                          <p:spTgt spid="46"/>
                                        </p:tgtEl>
                                        <p:attrNameLst>
                                          <p:attrName>style.visibility</p:attrName>
                                        </p:attrNameLst>
                                      </p:cBhvr>
                                      <p:to>
                                        <p:strVal val="visible"/>
                                      </p:to>
                                    </p:set>
                                    <p:animEffect transition="in" filter="dissolve">
                                      <p:cBhvr>
                                        <p:cTn id="21"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 grpId="0" animBg="1" advAuto="0"/>
      <p:bldP spid="1343" grpId="0" animBg="1" advAuto="0"/>
      <p:bldP spid="45" grpId="0" animBg="1" advAuto="0"/>
      <p:bldP spid="46"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I always feel as if my books came half…"/>
          <p:cNvSpPr txBox="1">
            <a:spLocks noGrp="1"/>
          </p:cNvSpPr>
          <p:nvPr>
            <p:ph type="title"/>
          </p:nvPr>
        </p:nvSpPr>
        <p:spPr>
          <a:xfrm>
            <a:off x="1251954" y="918174"/>
            <a:ext cx="18485707" cy="10592899"/>
          </a:xfrm>
          <a:prstGeom prst="rect">
            <a:avLst/>
          </a:prstGeom>
        </p:spPr>
        <p:txBody>
          <a:bodyPr/>
          <a:lstStyle/>
          <a:p>
            <a:r>
              <a:rPr sz="6300" dirty="0">
                <a:latin typeface="에스코어 드림 6 Bold" panose="020B0703030302020204" pitchFamily="34" charset="-127"/>
                <a:ea typeface="에스코어 드림 6 Bold" panose="020B0703030302020204" pitchFamily="34" charset="-127"/>
              </a:rPr>
              <a:t>“</a:t>
            </a:r>
            <a:r>
              <a:rPr lang="ko-KR" altLang="en-US" sz="6300" dirty="0">
                <a:latin typeface="에스코어 드림 6 Bold" panose="020B0703030302020204" pitchFamily="34" charset="-127"/>
                <a:ea typeface="에스코어 드림 6 Bold" panose="020B0703030302020204" pitchFamily="34" charset="-127"/>
              </a:rPr>
              <a:t>나는 항상 내 책들의 절반은 </a:t>
            </a:r>
            <a:r>
              <a:rPr lang="ko-KR" altLang="en-US" sz="6300" dirty="0" err="1">
                <a:latin typeface="에스코어 드림 6 Bold" panose="020B0703030302020204" pitchFamily="34" charset="-127"/>
                <a:ea typeface="에스코어 드림 6 Bold" panose="020B0703030302020204" pitchFamily="34" charset="-127"/>
              </a:rPr>
              <a:t>라이엘의</a:t>
            </a:r>
            <a:r>
              <a:rPr lang="ko-KR" altLang="en-US" sz="6300" dirty="0">
                <a:latin typeface="에스코어 드림 6 Bold" panose="020B0703030302020204" pitchFamily="34" charset="-127"/>
                <a:ea typeface="에스코어 드림 6 Bold" panose="020B0703030302020204" pitchFamily="34" charset="-127"/>
              </a:rPr>
              <a:t> 머리에서 나온 것 같이 느낀다</a:t>
            </a:r>
            <a:r>
              <a:rPr lang="en-US" altLang="ko-KR" sz="6300" dirty="0">
                <a:latin typeface="에스코어 드림 6 Bold" panose="020B0703030302020204" pitchFamily="34" charset="-127"/>
                <a:ea typeface="에스코어 드림 6 Bold" panose="020B0703030302020204" pitchFamily="34" charset="-127"/>
              </a:rPr>
              <a:t>. </a:t>
            </a:r>
            <a:r>
              <a:rPr lang="ko-KR" altLang="en-US" sz="6300" dirty="0">
                <a:latin typeface="에스코어 드림 6 Bold" panose="020B0703030302020204" pitchFamily="34" charset="-127"/>
                <a:ea typeface="에스코어 드림 6 Bold" panose="020B0703030302020204" pitchFamily="34" charset="-127"/>
              </a:rPr>
              <a:t>그리고</a:t>
            </a:r>
            <a:r>
              <a:rPr lang="en-US" altLang="ko-KR" sz="6300" dirty="0">
                <a:latin typeface="에스코어 드림 6 Bold" panose="020B0703030302020204" pitchFamily="34" charset="-127"/>
                <a:ea typeface="에스코어 드림 6 Bold" panose="020B0703030302020204" pitchFamily="34" charset="-127"/>
              </a:rPr>
              <a:t> </a:t>
            </a:r>
            <a:r>
              <a:rPr lang="ko-KR" altLang="en-US" sz="6300" dirty="0">
                <a:latin typeface="에스코어 드림 6 Bold" panose="020B0703030302020204" pitchFamily="34" charset="-127"/>
                <a:ea typeface="에스코어 드림 6 Bold" panose="020B0703030302020204" pitchFamily="34" charset="-127"/>
              </a:rPr>
              <a:t>내가 이것을 결코 충분히 인식하지도 못하고</a:t>
            </a:r>
            <a:r>
              <a:rPr lang="en-US" altLang="ko-KR" sz="6300" dirty="0">
                <a:latin typeface="에스코어 드림 6 Bold" panose="020B0703030302020204" pitchFamily="34" charset="-127"/>
                <a:ea typeface="에스코어 드림 6 Bold" panose="020B0703030302020204" pitchFamily="34" charset="-127"/>
              </a:rPr>
              <a:t>, </a:t>
            </a:r>
            <a:r>
              <a:rPr lang="ko-KR" altLang="en-US" sz="6300" dirty="0">
                <a:latin typeface="에스코어 드림 6 Bold" panose="020B0703030302020204" pitchFamily="34" charset="-127"/>
                <a:ea typeface="에스코어 드림 6 Bold" panose="020B0703030302020204" pitchFamily="34" charset="-127"/>
              </a:rPr>
              <a:t>또한 많은 말을 하지 않으면서도 인식할 수 있는 법을  알지 못한다고 느낀다</a:t>
            </a:r>
            <a:r>
              <a:rPr lang="en-US" altLang="ko-KR" sz="6300" dirty="0">
                <a:latin typeface="에스코어 드림 6 Bold" panose="020B0703030302020204" pitchFamily="34" charset="-127"/>
                <a:ea typeface="에스코어 드림 6 Bold" panose="020B0703030302020204" pitchFamily="34" charset="-127"/>
              </a:rPr>
              <a:t>. </a:t>
            </a:r>
            <a:r>
              <a:rPr lang="ko-KR" altLang="en-US" sz="6300" dirty="0">
                <a:latin typeface="에스코어 드림 6 Bold" panose="020B0703030302020204" pitchFamily="34" charset="-127"/>
                <a:ea typeface="에스코어 드림 6 Bold" panose="020B0703030302020204" pitchFamily="34" charset="-127"/>
              </a:rPr>
              <a:t>왜냐하면 나는 항상 </a:t>
            </a:r>
            <a:r>
              <a:rPr lang="en-US" altLang="ko-KR" sz="6300" dirty="0">
                <a:latin typeface="에스코어 드림 6 Bold" panose="020B0703030302020204" pitchFamily="34" charset="-127"/>
                <a:ea typeface="에스코어 드림 6 Bold" panose="020B0703030302020204" pitchFamily="34" charset="-127"/>
              </a:rPr>
              <a:t>[</a:t>
            </a:r>
            <a:r>
              <a:rPr lang="ko-KR" altLang="en-US" sz="6300" dirty="0">
                <a:latin typeface="에스코어 드림 6 Bold" panose="020B0703030302020204" pitchFamily="34" charset="-127"/>
                <a:ea typeface="에스코어 드림 6 Bold" panose="020B0703030302020204" pitchFamily="34" charset="-127"/>
              </a:rPr>
              <a:t>지질학</a:t>
            </a:r>
            <a:r>
              <a:rPr lang="en-US" altLang="ko-KR" sz="6300" dirty="0">
                <a:latin typeface="에스코어 드림 6 Bold" panose="020B0703030302020204" pitchFamily="34" charset="-127"/>
                <a:ea typeface="에스코어 드림 6 Bold" panose="020B0703030302020204" pitchFamily="34" charset="-127"/>
              </a:rPr>
              <a:t>]</a:t>
            </a:r>
            <a:r>
              <a:rPr lang="ko-KR" altLang="en-US" sz="6300" dirty="0">
                <a:latin typeface="에스코어 드림 6 Bold" panose="020B0703030302020204" pitchFamily="34" charset="-127"/>
                <a:ea typeface="에스코어 드림 6 Bold" panose="020B0703030302020204" pitchFamily="34" charset="-127"/>
              </a:rPr>
              <a:t>의 원리의 커다란 장점은 그 책이 생각의 전체적인 논조를 바꾸었다는 것이고</a:t>
            </a:r>
            <a:r>
              <a:rPr lang="en-US" altLang="ko-KR" sz="6300" dirty="0">
                <a:latin typeface="에스코어 드림 6 Bold" panose="020B0703030302020204" pitchFamily="34" charset="-127"/>
                <a:ea typeface="에스코어 드림 6 Bold" panose="020B0703030302020204" pitchFamily="34" charset="-127"/>
              </a:rPr>
              <a:t>, </a:t>
            </a:r>
            <a:r>
              <a:rPr lang="ko-KR" altLang="en-US" sz="6300" dirty="0">
                <a:latin typeface="에스코어 드림 6 Bold" panose="020B0703030302020204" pitchFamily="34" charset="-127"/>
                <a:ea typeface="에스코어 드림 6 Bold" panose="020B0703030302020204" pitchFamily="34" charset="-127"/>
              </a:rPr>
              <a:t>따라서 </a:t>
            </a:r>
            <a:r>
              <a:rPr lang="ko-KR" altLang="en-US" sz="6300" dirty="0" err="1">
                <a:latin typeface="에스코어 드림 6 Bold" panose="020B0703030302020204" pitchFamily="34" charset="-127"/>
                <a:ea typeface="에스코어 드림 6 Bold" panose="020B0703030302020204" pitchFamily="34" charset="-127"/>
              </a:rPr>
              <a:t>라이엘이</a:t>
            </a:r>
            <a:r>
              <a:rPr lang="ko-KR" altLang="en-US" sz="6300" dirty="0">
                <a:latin typeface="에스코어 드림 6 Bold" panose="020B0703030302020204" pitchFamily="34" charset="-127"/>
                <a:ea typeface="에스코어 드림 6 Bold" panose="020B0703030302020204" pitchFamily="34" charset="-127"/>
              </a:rPr>
              <a:t> 결코 보지 못한 것을 볼 때에도 여전히 부분적으로는 그의 눈을 통해 본다고 생각했기 때문이다</a:t>
            </a:r>
            <a:r>
              <a:rPr lang="en-US" altLang="ko-KR" sz="6300" dirty="0">
                <a:latin typeface="에스코어 드림 6 Bold" panose="020B0703030302020204" pitchFamily="34" charset="-127"/>
                <a:ea typeface="에스코어 드림 6 Bold" panose="020B0703030302020204" pitchFamily="34" charset="-127"/>
              </a:rPr>
              <a:t>.”</a:t>
            </a:r>
            <a:endParaRPr lang="en-US" sz="6300" dirty="0">
              <a:latin typeface="에스코어 드림 6 Bold" panose="020B0703030302020204" pitchFamily="34" charset="-127"/>
              <a:ea typeface="에스코어 드림 6 Bold" panose="020B0703030302020204" pitchFamily="34" charset="-127"/>
            </a:endParaRPr>
          </a:p>
        </p:txBody>
      </p:sp>
      <p:sp>
        <p:nvSpPr>
          <p:cNvPr id="1371" name="Charles Darwin, The Correspondence of Charles Darwin, Vol. 3 (Cambridge, UK: Cambridge Univ. Press, 1987), p. 55."/>
          <p:cNvSpPr txBox="1">
            <a:spLocks noGrp="1"/>
          </p:cNvSpPr>
          <p:nvPr>
            <p:ph type="body" sz="quarter" idx="1"/>
          </p:nvPr>
        </p:nvSpPr>
        <p:spPr>
          <a:xfrm>
            <a:off x="2018071" y="11486360"/>
            <a:ext cx="20463653" cy="1689101"/>
          </a:xfrm>
          <a:prstGeom prst="rect">
            <a:avLst/>
          </a:prstGeom>
          <a:effectLst>
            <a:outerShdw blurRad="50800" dist="38100" dir="5400000" rotWithShape="0">
              <a:srgbClr val="000000">
                <a:alpha val="40000"/>
              </a:srgbClr>
            </a:outerShdw>
          </a:effectLst>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sz="4000" dirty="0">
                <a:latin typeface="+mj-lt"/>
              </a:rPr>
              <a:t>Charles Darwin, </a:t>
            </a:r>
            <a:r>
              <a:rPr sz="4000" dirty="0">
                <a:latin typeface="+mj-lt"/>
                <a:ea typeface="DejaVu Sans Condensed Oblique"/>
                <a:cs typeface="DejaVu Sans Condensed Oblique"/>
                <a:sym typeface="DejaVu Sans Condensed Oblique"/>
              </a:rPr>
              <a:t>The Correspondence of Charles Darwin, Vol. 3</a:t>
            </a:r>
            <a:r>
              <a:rPr sz="4000" dirty="0">
                <a:latin typeface="+mj-lt"/>
              </a:rPr>
              <a:t> (Cambridge, UK: Cambridge Univ. Press, 1987), p. 55.</a:t>
            </a:r>
          </a:p>
        </p:txBody>
      </p:sp>
      <p:pic>
        <p:nvPicPr>
          <p:cNvPr id="1372" name="WikipediaCommons_496px-Charles_Robert_Darwin_by_John_Collier_cropped.jpg" descr="WikipediaCommons_496px-Charles_Robert_Darwin_by_John_Collier_cropped.jpg"/>
          <p:cNvPicPr>
            <a:picLocks noChangeAspect="1"/>
          </p:cNvPicPr>
          <p:nvPr/>
        </p:nvPicPr>
        <p:blipFill>
          <a:blip r:embed="rId3"/>
          <a:stretch>
            <a:fillRect/>
          </a:stretch>
        </p:blipFill>
        <p:spPr>
          <a:xfrm>
            <a:off x="19923945" y="1343497"/>
            <a:ext cx="4232143" cy="5110996"/>
          </a:xfrm>
          <a:prstGeom prst="rect">
            <a:avLst/>
          </a:prstGeom>
          <a:ln w="25400">
            <a:solidFill>
              <a:srgbClr val="FFFFFF"/>
            </a:solidFill>
            <a:miter lim="400000"/>
          </a:ln>
        </p:spPr>
      </p:pic>
      <p:sp>
        <p:nvSpPr>
          <p:cNvPr id="1373" name="August 29, 1844"/>
          <p:cNvSpPr txBox="1"/>
          <p:nvPr/>
        </p:nvSpPr>
        <p:spPr>
          <a:xfrm>
            <a:off x="16304473" y="10468791"/>
            <a:ext cx="5735544"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a:solidFill>
                  <a:srgbClr val="FFFB00"/>
                </a:solidFill>
                <a:latin typeface="DejaVu Sans"/>
                <a:ea typeface="DejaVu Sans"/>
                <a:cs typeface="DejaVu Sans"/>
                <a:sym typeface="DejaVu Sans"/>
              </a:defRPr>
            </a:lvl1pPr>
          </a:lstStyle>
          <a:p>
            <a:r>
              <a:rPr dirty="0">
                <a:latin typeface="에스코어 드림 6 Bold" panose="020B0703030302020204" pitchFamily="34" charset="-127"/>
                <a:ea typeface="에스코어 드림 6 Bold" panose="020B0703030302020204" pitchFamily="34" charset="-127"/>
              </a:rPr>
              <a:t>1844</a:t>
            </a:r>
            <a:r>
              <a:rPr lang="ko-KR" altLang="en-US" dirty="0">
                <a:latin typeface="에스코어 드림 6 Bold" panose="020B0703030302020204" pitchFamily="34" charset="-127"/>
                <a:ea typeface="에스코어 드림 6 Bold" panose="020B0703030302020204" pitchFamily="34" charset="-127"/>
              </a:rPr>
              <a:t>년 </a:t>
            </a:r>
            <a:r>
              <a:rPr lang="en-US" altLang="ko-KR" dirty="0">
                <a:latin typeface="에스코어 드림 6 Bold" panose="020B0703030302020204" pitchFamily="34" charset="-127"/>
                <a:ea typeface="에스코어 드림 6 Bold" panose="020B0703030302020204" pitchFamily="34" charset="-127"/>
              </a:rPr>
              <a:t>8</a:t>
            </a:r>
            <a:r>
              <a:rPr lang="ko-KR" altLang="en-US" dirty="0">
                <a:latin typeface="에스코어 드림 6 Bold" panose="020B0703030302020204" pitchFamily="34" charset="-127"/>
                <a:ea typeface="에스코어 드림 6 Bold" panose="020B0703030302020204" pitchFamily="34" charset="-127"/>
              </a:rPr>
              <a:t>월 </a:t>
            </a:r>
            <a:r>
              <a:rPr lang="en-US" altLang="ko-KR" dirty="0">
                <a:latin typeface="에스코어 드림 6 Bold" panose="020B0703030302020204" pitchFamily="34" charset="-127"/>
                <a:ea typeface="에스코어 드림 6 Bold" panose="020B0703030302020204" pitchFamily="34" charset="-127"/>
              </a:rPr>
              <a:t>29</a:t>
            </a:r>
            <a:r>
              <a:rPr lang="ko-KR" altLang="en-US" dirty="0">
                <a:latin typeface="에스코어 드림 6 Bold" panose="020B0703030302020204" pitchFamily="34" charset="-127"/>
                <a:ea typeface="에스코어 드림 6 Bold" panose="020B0703030302020204" pitchFamily="34" charset="-127"/>
              </a:rPr>
              <a:t>일</a:t>
            </a:r>
            <a:endParaRPr dirty="0">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239557693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 name="1830-33"/>
          <p:cNvSpPr txBox="1">
            <a:spLocks noGrp="1"/>
          </p:cNvSpPr>
          <p:nvPr>
            <p:ph type="title" idx="4294967295"/>
          </p:nvPr>
        </p:nvSpPr>
        <p:spPr>
          <a:xfrm>
            <a:off x="8060436" y="6053875"/>
            <a:ext cx="3230564" cy="982066"/>
          </a:xfrm>
          <a:prstGeom prst="rect">
            <a:avLst/>
          </a:prstGeom>
        </p:spPr>
        <p:txBody>
          <a:bodyPr/>
          <a:lstStyle>
            <a:lvl1pPr algn="ctr">
              <a:defRPr sz="6000">
                <a:solidFill>
                  <a:srgbClr val="FEFCDC"/>
                </a:solidFill>
                <a:latin typeface="DejaVu Sans Condensed"/>
                <a:ea typeface="DejaVu Sans Condensed"/>
                <a:cs typeface="DejaVu Sans Condensed"/>
                <a:sym typeface="DejaVu Sans Condensed"/>
              </a:defRPr>
            </a:lvl1pPr>
          </a:lstStyle>
          <a:p>
            <a:r>
              <a:rPr dirty="0">
                <a:latin typeface="에스코어 드림 6 Bold" panose="020B0703030302020204" pitchFamily="34" charset="-127"/>
                <a:ea typeface="에스코어 드림 6 Bold" panose="020B0703030302020204" pitchFamily="34" charset="-127"/>
              </a:rPr>
              <a:t>1830-33</a:t>
            </a:r>
          </a:p>
        </p:txBody>
      </p:sp>
      <p:pic>
        <p:nvPicPr>
          <p:cNvPr id="1378" name="Darwin, Charles.jpg" descr="Darwin, Charles.jpg"/>
          <p:cNvPicPr>
            <a:picLocks noChangeAspect="1"/>
          </p:cNvPicPr>
          <p:nvPr/>
        </p:nvPicPr>
        <p:blipFill>
          <a:blip r:embed="rId2"/>
          <a:stretch>
            <a:fillRect/>
          </a:stretch>
        </p:blipFill>
        <p:spPr>
          <a:xfrm>
            <a:off x="18057854" y="3002587"/>
            <a:ext cx="3810001" cy="4762501"/>
          </a:xfrm>
          <a:prstGeom prst="rect">
            <a:avLst/>
          </a:prstGeom>
          <a:ln w="25400">
            <a:solidFill>
              <a:srgbClr val="FFFFFF"/>
            </a:solidFill>
            <a:miter lim="400000"/>
          </a:ln>
        </p:spPr>
      </p:pic>
      <p:grpSp>
        <p:nvGrpSpPr>
          <p:cNvPr id="1383" name="Group"/>
          <p:cNvGrpSpPr/>
          <p:nvPr/>
        </p:nvGrpSpPr>
        <p:grpSpPr>
          <a:xfrm>
            <a:off x="4288557" y="1606231"/>
            <a:ext cx="7038161" cy="10545502"/>
            <a:chOff x="0" y="0"/>
            <a:chExt cx="7038159" cy="10545500"/>
          </a:xfrm>
        </p:grpSpPr>
        <p:pic>
          <p:nvPicPr>
            <p:cNvPr id="1379" name="Lyell, Charles.jpg" descr="Lyell, Charles.jpg"/>
            <p:cNvPicPr>
              <a:picLocks noChangeAspect="1"/>
            </p:cNvPicPr>
            <p:nvPr/>
          </p:nvPicPr>
          <p:blipFill>
            <a:blip r:embed="rId3"/>
            <a:srcRect b="24349"/>
            <a:stretch>
              <a:fillRect/>
            </a:stretch>
          </p:blipFill>
          <p:spPr>
            <a:xfrm>
              <a:off x="3736159" y="0"/>
              <a:ext cx="3205134" cy="3692153"/>
            </a:xfrm>
            <a:prstGeom prst="rect">
              <a:avLst/>
            </a:prstGeom>
            <a:ln w="38100" cap="flat">
              <a:solidFill>
                <a:srgbClr val="461B04"/>
              </a:solidFill>
              <a:prstDash val="solid"/>
              <a:miter lim="400000"/>
            </a:ln>
            <a:effectLst/>
          </p:spPr>
        </p:pic>
        <p:pic>
          <p:nvPicPr>
            <p:cNvPr id="1380" name="Principles of Geology vol 1.jpg" descr="Principles of Geology vol 1.jpg"/>
            <p:cNvPicPr>
              <a:picLocks/>
            </p:cNvPicPr>
            <p:nvPr/>
          </p:nvPicPr>
          <p:blipFill>
            <a:blip r:embed="rId4"/>
            <a:stretch>
              <a:fillRect/>
            </a:stretch>
          </p:blipFill>
          <p:spPr>
            <a:xfrm>
              <a:off x="0" y="0"/>
              <a:ext cx="3302000" cy="5080001"/>
            </a:xfrm>
            <a:prstGeom prst="rect">
              <a:avLst/>
            </a:prstGeom>
            <a:ln w="25400" cap="flat">
              <a:solidFill>
                <a:srgbClr val="461B04"/>
              </a:solidFill>
              <a:prstDash val="solid"/>
              <a:miter lim="400000"/>
            </a:ln>
            <a:effectLst/>
          </p:spPr>
        </p:pic>
        <p:pic>
          <p:nvPicPr>
            <p:cNvPr id="1381" name="Principles of Geology vol 2.jpg" descr="Principles of Geology vol 2.jpg"/>
            <p:cNvPicPr>
              <a:picLocks noChangeAspect="1"/>
            </p:cNvPicPr>
            <p:nvPr/>
          </p:nvPicPr>
          <p:blipFill>
            <a:blip r:embed="rId5"/>
            <a:stretch>
              <a:fillRect/>
            </a:stretch>
          </p:blipFill>
          <p:spPr>
            <a:xfrm>
              <a:off x="0" y="5442408"/>
              <a:ext cx="3302000" cy="5103093"/>
            </a:xfrm>
            <a:prstGeom prst="rect">
              <a:avLst/>
            </a:prstGeom>
            <a:ln w="25400" cap="flat">
              <a:solidFill>
                <a:srgbClr val="461B04"/>
              </a:solidFill>
              <a:prstDash val="solid"/>
              <a:miter lim="400000"/>
            </a:ln>
            <a:effectLst/>
          </p:spPr>
        </p:pic>
        <p:pic>
          <p:nvPicPr>
            <p:cNvPr id="1382" name="Principles of Geology vol 3.jpeg" descr="Principles of Geology vol 3.jpeg"/>
            <p:cNvPicPr>
              <a:picLocks/>
            </p:cNvPicPr>
            <p:nvPr/>
          </p:nvPicPr>
          <p:blipFill>
            <a:blip r:embed="rId6"/>
            <a:stretch>
              <a:fillRect/>
            </a:stretch>
          </p:blipFill>
          <p:spPr>
            <a:xfrm>
              <a:off x="3736159" y="5442408"/>
              <a:ext cx="3302001" cy="5103093"/>
            </a:xfrm>
            <a:prstGeom prst="rect">
              <a:avLst/>
            </a:prstGeom>
            <a:ln w="25400" cap="flat">
              <a:solidFill>
                <a:srgbClr val="461B04"/>
              </a:solidFill>
              <a:prstDash val="solid"/>
              <a:miter lim="400000"/>
            </a:ln>
            <a:effectLst/>
          </p:spPr>
        </p:pic>
      </p:grpSp>
      <p:pic>
        <p:nvPicPr>
          <p:cNvPr id="1384" name="Origin of Species book.jpg" descr="Origin of Species book.jpg"/>
          <p:cNvPicPr>
            <a:picLocks noChangeAspect="1"/>
          </p:cNvPicPr>
          <p:nvPr/>
        </p:nvPicPr>
        <p:blipFill>
          <a:blip r:embed="rId7"/>
          <a:stretch>
            <a:fillRect/>
          </a:stretch>
        </p:blipFill>
        <p:spPr>
          <a:xfrm>
            <a:off x="13059830" y="3002587"/>
            <a:ext cx="4687733" cy="7752789"/>
          </a:xfrm>
          <a:prstGeom prst="rect">
            <a:avLst/>
          </a:prstGeom>
          <a:ln w="25400">
            <a:solidFill>
              <a:srgbClr val="461B04"/>
            </a:solidFill>
            <a:miter lim="400000"/>
          </a:ln>
        </p:spPr>
      </p:pic>
      <p:sp>
        <p:nvSpPr>
          <p:cNvPr id="1385" name="1859"/>
          <p:cNvSpPr txBox="1"/>
          <p:nvPr/>
        </p:nvSpPr>
        <p:spPr>
          <a:xfrm>
            <a:off x="12689168" y="10755375"/>
            <a:ext cx="5429058" cy="1290112"/>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6000">
                <a:solidFill>
                  <a:srgbClr val="FEFCDC"/>
                </a:solidFill>
                <a:latin typeface="DejaVu Sans Condensed"/>
                <a:ea typeface="DejaVu Sans Condensed"/>
                <a:cs typeface="DejaVu Sans Condensed"/>
                <a:sym typeface="DejaVu Sans Condensed"/>
              </a:defRPr>
            </a:lvl1pPr>
          </a:lstStyle>
          <a:p>
            <a:r>
              <a:rPr dirty="0">
                <a:latin typeface="에스코어 드림 6 Bold" panose="020B0703030302020204" pitchFamily="34" charset="-127"/>
                <a:ea typeface="에스코어 드림 6 Bold" panose="020B0703030302020204" pitchFamily="34" charset="-127"/>
              </a:rPr>
              <a:t>1859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83"/>
                                        </p:tgtEl>
                                        <p:attrNameLst>
                                          <p:attrName>style.visibility</p:attrName>
                                        </p:attrNameLst>
                                      </p:cBhvr>
                                      <p:to>
                                        <p:strVal val="visible"/>
                                      </p:to>
                                    </p:set>
                                    <p:animEffect transition="in" filter="dissolve">
                                      <p:cBhvr>
                                        <p:cTn id="7" dur="1000"/>
                                        <p:tgtEl>
                                          <p:spTgt spid="1383"/>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377"/>
                                        </p:tgtEl>
                                        <p:attrNameLst>
                                          <p:attrName>style.visibility</p:attrName>
                                        </p:attrNameLst>
                                      </p:cBhvr>
                                      <p:to>
                                        <p:strVal val="visible"/>
                                      </p:to>
                                    </p:set>
                                    <p:animEffect transition="in" filter="dissolve">
                                      <p:cBhvr>
                                        <p:cTn id="11" dur="1000"/>
                                        <p:tgtEl>
                                          <p:spTgt spid="1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7" grpId="0" animBg="1" advAuto="0"/>
      <p:bldP spid="1383"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1" name="pic1.png" descr="pic1.png"/>
          <p:cNvPicPr>
            <a:picLocks noChangeAspect="1"/>
          </p:cNvPicPr>
          <p:nvPr/>
        </p:nvPicPr>
        <p:blipFill>
          <a:blip r:embed="rId2"/>
          <a:stretch>
            <a:fillRect/>
          </a:stretch>
        </p:blipFill>
        <p:spPr>
          <a:xfrm>
            <a:off x="0" y="-3111215"/>
            <a:ext cx="24384001" cy="13716001"/>
          </a:xfrm>
          <a:prstGeom prst="rect">
            <a:avLst/>
          </a:prstGeom>
          <a:ln w="12700">
            <a:miter lim="400000"/>
          </a:ln>
        </p:spPr>
      </p:pic>
      <p:pic>
        <p:nvPicPr>
          <p:cNvPr id="1372" name="glasses.png" descr="glasses.png"/>
          <p:cNvPicPr>
            <a:picLocks noChangeAspect="1"/>
          </p:cNvPicPr>
          <p:nvPr/>
        </p:nvPicPr>
        <p:blipFill>
          <a:blip r:embed="rId3"/>
          <a:stretch>
            <a:fillRect/>
          </a:stretch>
        </p:blipFill>
        <p:spPr>
          <a:xfrm>
            <a:off x="4229100" y="6639582"/>
            <a:ext cx="15925800" cy="6134101"/>
          </a:xfrm>
          <a:prstGeom prst="rect">
            <a:avLst/>
          </a:prstGeom>
          <a:ln w="12700">
            <a:miter lim="400000"/>
          </a:ln>
        </p:spPr>
      </p:pic>
      <p:sp>
        <p:nvSpPr>
          <p:cNvPr id="1373" name="Lyell’s Principles of Geology"/>
          <p:cNvSpPr txBox="1"/>
          <p:nvPr/>
        </p:nvSpPr>
        <p:spPr>
          <a:xfrm>
            <a:off x="8082095" y="9195409"/>
            <a:ext cx="3093545"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4600" b="1">
                <a:solidFill>
                  <a:srgbClr val="FFFFFF"/>
                </a:solidFill>
                <a:latin typeface="Arial"/>
                <a:ea typeface="Arial"/>
                <a:cs typeface="Arial"/>
                <a:sym typeface="Arial"/>
              </a:defRPr>
            </a:pPr>
            <a:r>
              <a:rPr lang="ko-KR" altLang="en-US" dirty="0">
                <a:latin typeface="에스코어 드림 6 Bold" panose="020B0703030302020204" pitchFamily="34" charset="-127"/>
                <a:ea typeface="에스코어 드림 6 Bold" panose="020B0703030302020204" pitchFamily="34" charset="-127"/>
              </a:rPr>
              <a:t>라이엘의 </a:t>
            </a:r>
            <a:br>
              <a:rPr lang="en-US" altLang="ko-KR" dirty="0">
                <a:latin typeface="에스코어 드림 6 Bold" panose="020B0703030302020204" pitchFamily="34" charset="-127"/>
                <a:ea typeface="에스코어 드림 6 Bold" panose="020B0703030302020204" pitchFamily="34" charset="-127"/>
              </a:rPr>
            </a:br>
            <a:r>
              <a:rPr lang="en-US" altLang="ko-KR" dirty="0">
                <a:latin typeface="에스코어 드림 6 Bold" panose="020B0703030302020204" pitchFamily="34" charset="-127"/>
                <a:ea typeface="에스코어 드림 6 Bold" panose="020B0703030302020204" pitchFamily="34" charset="-127"/>
              </a:rPr>
              <a:t>&lt;</a:t>
            </a:r>
            <a:r>
              <a:rPr lang="ko-KR" altLang="en-US" dirty="0">
                <a:latin typeface="에스코어 드림 6 Bold" panose="020B0703030302020204" pitchFamily="34" charset="-127"/>
                <a:ea typeface="에스코어 드림 6 Bold" panose="020B0703030302020204" pitchFamily="34" charset="-127"/>
              </a:rPr>
              <a:t>지질학의 원리</a:t>
            </a:r>
            <a:r>
              <a:rPr lang="en-US" altLang="ko-KR" dirty="0">
                <a:latin typeface="에스코어 드림 6 Bold" panose="020B0703030302020204" pitchFamily="34" charset="-127"/>
                <a:ea typeface="에스코어 드림 6 Bold" panose="020B0703030302020204" pitchFamily="34" charset="-127"/>
              </a:rPr>
              <a:t>&gt;</a:t>
            </a:r>
            <a:endParaRPr i="1" dirty="0">
              <a:latin typeface="에스코어 드림 6 Bold" panose="020B0703030302020204" pitchFamily="34" charset="-127"/>
              <a:ea typeface="에스코어 드림 6 Bold" panose="020B0703030302020204" pitchFamily="34" charset="-127"/>
            </a:endParaRPr>
          </a:p>
        </p:txBody>
      </p:sp>
      <p:sp>
        <p:nvSpPr>
          <p:cNvPr id="1374" name="Darwin’s Origin of Species"/>
          <p:cNvSpPr txBox="1"/>
          <p:nvPr/>
        </p:nvSpPr>
        <p:spPr>
          <a:xfrm>
            <a:off x="13113184" y="9263371"/>
            <a:ext cx="3387111" cy="1518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sz="4600" b="1">
                <a:solidFill>
                  <a:srgbClr val="FFFFFF"/>
                </a:solidFill>
                <a:latin typeface="Arial"/>
                <a:ea typeface="Arial"/>
                <a:cs typeface="Arial"/>
                <a:sym typeface="Arial"/>
              </a:defRPr>
            </a:pPr>
            <a:r>
              <a:rPr lang="ko-KR" altLang="en-US" dirty="0">
                <a:latin typeface="에스코어 드림 6 Bold" panose="020B0703030302020204" pitchFamily="34" charset="-127"/>
                <a:ea typeface="에스코어 드림 6 Bold" panose="020B0703030302020204" pitchFamily="34" charset="-127"/>
              </a:rPr>
              <a:t>다윈의 </a:t>
            </a:r>
            <a:r>
              <a:rPr lang="en-US" altLang="ko-KR" dirty="0">
                <a:latin typeface="에스코어 드림 6 Bold" panose="020B0703030302020204" pitchFamily="34" charset="-127"/>
                <a:ea typeface="에스코어 드림 6 Bold" panose="020B0703030302020204" pitchFamily="34" charset="-127"/>
              </a:rPr>
              <a:t>&lt;</a:t>
            </a:r>
            <a:r>
              <a:rPr lang="ko-KR" altLang="en-US" dirty="0">
                <a:latin typeface="에스코어 드림 6 Bold" panose="020B0703030302020204" pitchFamily="34" charset="-127"/>
                <a:ea typeface="에스코어 드림 6 Bold" panose="020B0703030302020204" pitchFamily="34" charset="-127"/>
              </a:rPr>
              <a:t>종의 기원</a:t>
            </a:r>
            <a:r>
              <a:rPr lang="en-US" altLang="ko-KR" dirty="0">
                <a:latin typeface="에스코어 드림 6 Bold" panose="020B0703030302020204" pitchFamily="34" charset="-127"/>
                <a:ea typeface="에스코어 드림 6 Bold" panose="020B0703030302020204" pitchFamily="34" charset="-127"/>
              </a:rPr>
              <a:t>&gt;</a:t>
            </a:r>
            <a:endParaRPr i="1" dirty="0">
              <a:latin typeface="에스코어 드림 6 Bold" panose="020B0703030302020204" pitchFamily="34" charset="-127"/>
              <a:ea typeface="에스코어 드림 6 Bold" panose="020B0703030302020204" pitchFamily="34" charset="-127"/>
            </a:endParaRPr>
          </a:p>
        </p:txBody>
      </p:sp>
      <p:sp>
        <p:nvSpPr>
          <p:cNvPr id="1375" name="God’s Word…"/>
          <p:cNvSpPr txBox="1"/>
          <p:nvPr/>
        </p:nvSpPr>
        <p:spPr>
          <a:xfrm>
            <a:off x="8761075" y="1028074"/>
            <a:ext cx="6355906" cy="1958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defRPr sz="67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하나님의 말씀이</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진리이다</a:t>
            </a:r>
            <a:endParaRPr dirty="0">
              <a:latin typeface="에스코어 드림 6 Bold" panose="020B0703030302020204" pitchFamily="34" charset="-127"/>
              <a:ea typeface="에스코어 드림 6 Bold" panose="020B0703030302020204" pitchFamily="34" charset="-127"/>
            </a:endParaRPr>
          </a:p>
        </p:txBody>
      </p:sp>
      <p:sp>
        <p:nvSpPr>
          <p:cNvPr id="1376" name="Biblical Glasses"/>
          <p:cNvSpPr txBox="1"/>
          <p:nvPr/>
        </p:nvSpPr>
        <p:spPr>
          <a:xfrm>
            <a:off x="9764118" y="5524162"/>
            <a:ext cx="4637488"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7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성경적 안경</a:t>
            </a:r>
            <a:endParaRPr dirty="0">
              <a:latin typeface="에스코어 드림 6 Bold" panose="020B0703030302020204" pitchFamily="34" charset="-127"/>
              <a:ea typeface="에스코어 드림 6 Bold" panose="020B0703030302020204" pitchFamily="34" charset="-127"/>
            </a:endParaRPr>
          </a:p>
        </p:txBody>
      </p:sp>
      <p:sp>
        <p:nvSpPr>
          <p:cNvPr id="1377" name="Evolutionary Glasses"/>
          <p:cNvSpPr txBox="1"/>
          <p:nvPr/>
        </p:nvSpPr>
        <p:spPr>
          <a:xfrm>
            <a:off x="9443653" y="11430496"/>
            <a:ext cx="5496698"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7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진화론적 안경</a:t>
            </a:r>
            <a:endParaRPr dirty="0">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91792722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Colossians 2:8"/>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rPr lang="ko-KR" altLang="en-US" dirty="0">
                <a:latin typeface="에스코어 드림 6 Bold" panose="020B0703030302020204" pitchFamily="34" charset="-127"/>
                <a:ea typeface="에스코어 드림 6 Bold" panose="020B0703030302020204" pitchFamily="34" charset="-127"/>
              </a:rPr>
              <a:t>골로새서</a:t>
            </a:r>
            <a:r>
              <a:rPr dirty="0">
                <a:latin typeface="에스코어 드림 6 Bold" panose="020B0703030302020204" pitchFamily="34" charset="-127"/>
                <a:ea typeface="에스코어 드림 6 Bold" panose="020B0703030302020204" pitchFamily="34" charset="-127"/>
              </a:rPr>
              <a:t> 2</a:t>
            </a:r>
            <a:r>
              <a:rPr lang="ko-KR" altLang="en-US" dirty="0">
                <a:latin typeface="에스코어 드림 6 Bold" panose="020B0703030302020204" pitchFamily="34" charset="-127"/>
                <a:ea typeface="에스코어 드림 6 Bold" panose="020B0703030302020204" pitchFamily="34" charset="-127"/>
              </a:rPr>
              <a:t>장 </a:t>
            </a:r>
            <a:r>
              <a:rPr dirty="0">
                <a:latin typeface="에스코어 드림 6 Bold" panose="020B0703030302020204" pitchFamily="34" charset="-127"/>
                <a:ea typeface="에스코어 드림 6 Bold" panose="020B0703030302020204" pitchFamily="34" charset="-127"/>
              </a:rPr>
              <a:t>8</a:t>
            </a:r>
            <a:r>
              <a:rPr lang="ko-KR" altLang="en-US" dirty="0">
                <a:latin typeface="에스코어 드림 6 Bold" panose="020B0703030302020204" pitchFamily="34" charset="-127"/>
                <a:ea typeface="에스코어 드림 6 Bold" panose="020B0703030302020204" pitchFamily="34" charset="-127"/>
              </a:rPr>
              <a:t>절</a:t>
            </a:r>
            <a:endParaRPr dirty="0">
              <a:latin typeface="에스코어 드림 6 Bold" panose="020B0703030302020204" pitchFamily="34" charset="-127"/>
              <a:ea typeface="에스코어 드림 6 Bold" panose="020B0703030302020204" pitchFamily="34" charset="-127"/>
            </a:endParaRPr>
          </a:p>
        </p:txBody>
      </p:sp>
      <p:sp>
        <p:nvSpPr>
          <p:cNvPr id="966" name="8 See to it that no one takes you captive through philosophy and empty deception, according to the tradition of men, according to the elementary principles of the world, rather than according to Christ."/>
          <p:cNvSpPr txBox="1">
            <a:spLocks noGrp="1"/>
          </p:cNvSpPr>
          <p:nvPr>
            <p:ph type="subTitle" idx="1"/>
          </p:nvPr>
        </p:nvSpPr>
        <p:spPr>
          <a:xfrm>
            <a:off x="1765300" y="2971800"/>
            <a:ext cx="20358100" cy="9728200"/>
          </a:xfrm>
          <a:prstGeom prst="rect">
            <a:avLst/>
          </a:prstGeom>
        </p:spPr>
        <p:txBody>
          <a:bodyPr/>
          <a:lstStyle/>
          <a:p>
            <a:pPr defTabSz="914400">
              <a:lnSpc>
                <a:spcPct val="120000"/>
              </a:lnSpc>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8</a:t>
            </a:r>
            <a:r>
              <a:rP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누가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철학</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과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헛된 속임수</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로 너희를 사로잡을까 주의하라 이것은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사람의 전통</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과 세상의 초등학문을 따름이요 그리스도를 따름이 </a:t>
            </a:r>
            <a:r>
              <a:rPr lang="ko-KR" altLang="en-US" dirty="0" err="1">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아니니라</a:t>
            </a:r>
            <a:endPar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endParaRP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endParaRP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398501848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9" name="pic1.png" descr="pic1.png"/>
          <p:cNvPicPr>
            <a:picLocks noChangeAspect="1"/>
          </p:cNvPicPr>
          <p:nvPr/>
        </p:nvPicPr>
        <p:blipFill>
          <a:blip r:embed="rId2"/>
          <a:stretch>
            <a:fillRect/>
          </a:stretch>
        </p:blipFill>
        <p:spPr>
          <a:xfrm>
            <a:off x="0" y="-3111215"/>
            <a:ext cx="24384001" cy="13716001"/>
          </a:xfrm>
          <a:prstGeom prst="rect">
            <a:avLst/>
          </a:prstGeom>
          <a:ln w="12700">
            <a:miter lim="400000"/>
          </a:ln>
        </p:spPr>
      </p:pic>
      <p:pic>
        <p:nvPicPr>
          <p:cNvPr id="1380" name="glasses.png" descr="glasses.png"/>
          <p:cNvPicPr>
            <a:picLocks noChangeAspect="1"/>
          </p:cNvPicPr>
          <p:nvPr/>
        </p:nvPicPr>
        <p:blipFill>
          <a:blip r:embed="rId3"/>
          <a:stretch>
            <a:fillRect/>
          </a:stretch>
        </p:blipFill>
        <p:spPr>
          <a:xfrm>
            <a:off x="4229100" y="6639582"/>
            <a:ext cx="15925800" cy="6134101"/>
          </a:xfrm>
          <a:prstGeom prst="rect">
            <a:avLst/>
          </a:prstGeom>
          <a:ln w="12700">
            <a:miter lim="400000"/>
          </a:ln>
        </p:spPr>
      </p:pic>
      <p:sp>
        <p:nvSpPr>
          <p:cNvPr id="1381" name="God’s Word…"/>
          <p:cNvSpPr txBox="1"/>
          <p:nvPr/>
        </p:nvSpPr>
        <p:spPr>
          <a:xfrm>
            <a:off x="8761072" y="1028074"/>
            <a:ext cx="6355907" cy="1958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defRPr sz="67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하나님의 말씀이</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진리이다</a:t>
            </a:r>
            <a:endParaRPr dirty="0">
              <a:latin typeface="에스코어 드림 6 Bold" panose="020B0703030302020204" pitchFamily="34" charset="-127"/>
              <a:ea typeface="에스코어 드림 6 Bold" panose="020B0703030302020204" pitchFamily="34" charset="-127"/>
            </a:endParaRPr>
          </a:p>
        </p:txBody>
      </p:sp>
      <p:sp>
        <p:nvSpPr>
          <p:cNvPr id="1382" name="Biblical Glasses"/>
          <p:cNvSpPr txBox="1"/>
          <p:nvPr/>
        </p:nvSpPr>
        <p:spPr>
          <a:xfrm>
            <a:off x="9749966" y="5586817"/>
            <a:ext cx="4637488"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7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성경적 안경</a:t>
            </a:r>
            <a:endParaRPr dirty="0">
              <a:latin typeface="에스코어 드림 6 Bold" panose="020B0703030302020204" pitchFamily="34" charset="-127"/>
              <a:ea typeface="에스코어 드림 6 Bold" panose="020B0703030302020204" pitchFamily="34" charset="-127"/>
            </a:endParaRPr>
          </a:p>
        </p:txBody>
      </p:sp>
      <p:sp>
        <p:nvSpPr>
          <p:cNvPr id="1383" name="Evolutionary Glasses"/>
          <p:cNvSpPr txBox="1"/>
          <p:nvPr/>
        </p:nvSpPr>
        <p:spPr>
          <a:xfrm>
            <a:off x="9443653" y="11430496"/>
            <a:ext cx="5496698"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7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진화론적 안경</a:t>
            </a:r>
            <a:endParaRPr dirty="0">
              <a:latin typeface="에스코어 드림 6 Bold" panose="020B0703030302020204" pitchFamily="34" charset="-127"/>
              <a:ea typeface="에스코어 드림 6 Bold" panose="020B0703030302020204" pitchFamily="34" charset="-127"/>
            </a:endParaRPr>
          </a:p>
        </p:txBody>
      </p:sp>
      <p:sp>
        <p:nvSpPr>
          <p:cNvPr id="1384" name="Millions…"/>
          <p:cNvSpPr txBox="1"/>
          <p:nvPr/>
        </p:nvSpPr>
        <p:spPr>
          <a:xfrm>
            <a:off x="13300236" y="9565092"/>
            <a:ext cx="2967159"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400" b="1">
                <a:solidFill>
                  <a:srgbClr val="FFFFFF"/>
                </a:solidFill>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수백만 년</a:t>
            </a:r>
            <a:endParaRPr dirty="0">
              <a:latin typeface="에스코어 드림 6 Bold" panose="020B0703030302020204" pitchFamily="34" charset="-127"/>
              <a:ea typeface="에스코어 드림 6 Bold" panose="020B0703030302020204" pitchFamily="34" charset="-127"/>
            </a:endParaRPr>
          </a:p>
        </p:txBody>
      </p:sp>
      <p:sp>
        <p:nvSpPr>
          <p:cNvPr id="1385" name="Millions…"/>
          <p:cNvSpPr txBox="1"/>
          <p:nvPr/>
        </p:nvSpPr>
        <p:spPr>
          <a:xfrm>
            <a:off x="7969346" y="9565092"/>
            <a:ext cx="3080973"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400" b="1">
                <a:solidFill>
                  <a:srgbClr val="FFFFFF"/>
                </a:solidFill>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수십억 년</a:t>
            </a:r>
            <a:endParaRPr dirty="0">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426388934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 name="image29.png" descr="image29.png"/>
          <p:cNvPicPr>
            <a:picLocks noChangeAspect="1"/>
          </p:cNvPicPr>
          <p:nvPr/>
        </p:nvPicPr>
        <p:blipFill>
          <a:blip r:embed="rId2"/>
          <a:stretch>
            <a:fillRect/>
          </a:stretch>
        </p:blipFill>
        <p:spPr>
          <a:xfrm>
            <a:off x="15787687" y="1930399"/>
            <a:ext cx="4076805" cy="9842285"/>
          </a:xfrm>
          <a:prstGeom prst="rect">
            <a:avLst/>
          </a:prstGeom>
        </p:spPr>
      </p:pic>
      <p:sp>
        <p:nvSpPr>
          <p:cNvPr id="1393"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94" name="image30.png" descr="image30.png"/>
          <p:cNvPicPr>
            <a:picLocks noChangeAspect="1"/>
          </p:cNvPicPr>
          <p:nvPr/>
        </p:nvPicPr>
        <p:blipFill>
          <a:blip r:embed="rId3"/>
          <a:stretch>
            <a:fillRect/>
          </a:stretch>
        </p:blipFill>
        <p:spPr>
          <a:xfrm>
            <a:off x="3099281" y="2260603"/>
            <a:ext cx="3556465" cy="9559926"/>
          </a:xfrm>
          <a:prstGeom prst="rect">
            <a:avLst/>
          </a:prstGeom>
        </p:spPr>
      </p:pic>
      <p:sp>
        <p:nvSpPr>
          <p:cNvPr id="1395" name="Old-earth geologist"/>
          <p:cNvSpPr txBox="1"/>
          <p:nvPr/>
        </p:nvSpPr>
        <p:spPr>
          <a:xfrm>
            <a:off x="419100" y="958401"/>
            <a:ext cx="10629900" cy="7755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lang="ko-KR" altLang="en-US" sz="7200" b="1" dirty="0">
                <a:latin typeface="에스코어 드림 6 Bold" panose="020B0703030302020204" pitchFamily="34" charset="-127"/>
                <a:ea typeface="에스코어 드림 6 Bold" panose="020B0703030302020204" pitchFamily="34" charset="-127"/>
                <a:sym typeface="Calibri"/>
              </a:rPr>
              <a:t>오랜 지구 지질학자</a:t>
            </a:r>
            <a:endParaRPr sz="7200" b="1" dirty="0">
              <a:latin typeface="에스코어 드림 6 Bold" panose="020B0703030302020204" pitchFamily="34" charset="-127"/>
              <a:ea typeface="에스코어 드림 6 Bold" panose="020B0703030302020204" pitchFamily="34" charset="-127"/>
              <a:sym typeface="Calibri"/>
            </a:endParaRPr>
          </a:p>
        </p:txBody>
      </p:sp>
      <p:sp>
        <p:nvSpPr>
          <p:cNvPr id="1396" name="Christian"/>
          <p:cNvSpPr txBox="1"/>
          <p:nvPr/>
        </p:nvSpPr>
        <p:spPr>
          <a:xfrm>
            <a:off x="11887200" y="1009201"/>
            <a:ext cx="11874500" cy="7755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lang="ko-KR" altLang="en-US" sz="7200" b="1" dirty="0">
                <a:latin typeface="에스코어 드림 6 Bold" panose="020B0703030302020204" pitchFamily="34" charset="-127"/>
                <a:ea typeface="에스코어 드림 6 Bold" panose="020B0703030302020204" pitchFamily="34" charset="-127"/>
                <a:sym typeface="Calibri"/>
              </a:rPr>
              <a:t>기독교인</a:t>
            </a:r>
            <a:endParaRPr sz="7200" b="1" dirty="0">
              <a:latin typeface="에스코어 드림 6 Bold" panose="020B0703030302020204" pitchFamily="34" charset="-127"/>
              <a:ea typeface="에스코어 드림 6 Bold" panose="020B0703030302020204" pitchFamily="34" charset="-127"/>
              <a:sym typeface="Calibri"/>
            </a:endParaRPr>
          </a:p>
        </p:txBody>
      </p:sp>
      <p:sp>
        <p:nvSpPr>
          <p:cNvPr id="1397" name="Line"/>
          <p:cNvSpPr/>
          <p:nvPr/>
        </p:nvSpPr>
        <p:spPr>
          <a:xfrm>
            <a:off x="6437808" y="7407275"/>
            <a:ext cx="1123257" cy="3955"/>
          </a:xfrm>
          <a:prstGeom prst="line">
            <a:avLst/>
          </a:prstGeom>
          <a:ln w="254000">
            <a:solidFill>
              <a:srgbClr val="F6A029"/>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98" name="Line"/>
          <p:cNvSpPr/>
          <p:nvPr/>
        </p:nvSpPr>
        <p:spPr>
          <a:xfrm>
            <a:off x="14757400" y="7366000"/>
            <a:ext cx="1123256" cy="3955"/>
          </a:xfrm>
          <a:prstGeom prst="line">
            <a:avLst/>
          </a:prstGeom>
          <a:ln w="254000">
            <a:solidFill>
              <a:srgbClr val="F6A029"/>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99" name="Line"/>
          <p:cNvSpPr/>
          <p:nvPr/>
        </p:nvSpPr>
        <p:spPr>
          <a:xfrm flipH="1" flipV="1">
            <a:off x="14859001" y="7251700"/>
            <a:ext cx="19149" cy="4616252"/>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00" name="Line"/>
          <p:cNvSpPr/>
          <p:nvPr/>
        </p:nvSpPr>
        <p:spPr>
          <a:xfrm flipH="1" flipV="1">
            <a:off x="7594600" y="7289800"/>
            <a:ext cx="19148" cy="4616252"/>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01" name="Rectangle"/>
          <p:cNvSpPr/>
          <p:nvPr/>
        </p:nvSpPr>
        <p:spPr>
          <a:xfrm>
            <a:off x="626725" y="12065000"/>
            <a:ext cx="11691990" cy="1600200"/>
          </a:xfrm>
          <a:prstGeom prst="rect">
            <a:avLst/>
          </a:prstGeom>
          <a:blipFill>
            <a:blip r:embed="rId4"/>
          </a:blip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dirty="0"/>
          </a:p>
        </p:txBody>
      </p:sp>
      <p:sp>
        <p:nvSpPr>
          <p:cNvPr id="1402" name="Naturalistic Assumptions"/>
          <p:cNvSpPr txBox="1"/>
          <p:nvPr/>
        </p:nvSpPr>
        <p:spPr>
          <a:xfrm>
            <a:off x="784048" y="12690434"/>
            <a:ext cx="11476392" cy="7755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defTabSz="914400">
              <a:lnSpc>
                <a:spcPct val="70000"/>
              </a:lnSpc>
              <a:buClr>
                <a:srgbClr val="E7E7E7"/>
              </a:buClr>
              <a:buFont typeface="Calibri"/>
              <a:defRPr sz="7200" b="1">
                <a:solidFill>
                  <a:srgbClr val="FFFFFF"/>
                </a:solidFill>
                <a:uFill>
                  <a:solidFill>
                    <a:srgbClr val="FFFFFF"/>
                  </a:solidFill>
                </a:uFill>
                <a:latin typeface="+mj-lt"/>
                <a:ea typeface="+mj-ea"/>
                <a:cs typeface="+mj-cs"/>
                <a:sym typeface="Calibri"/>
              </a:defRPr>
            </a:lvl1pPr>
          </a:lstStyle>
          <a:p>
            <a:pPr>
              <a:defRPr sz="6400" b="0">
                <a:latin typeface="Gill Sans"/>
                <a:ea typeface="Gill Sans"/>
                <a:cs typeface="Gill Sans"/>
                <a:sym typeface="Gill Sans"/>
              </a:defRPr>
            </a:pPr>
            <a:r>
              <a:rPr lang="ko-KR" altLang="en-US" sz="7200" b="1" dirty="0">
                <a:latin typeface="에스코어 드림 6 Bold" panose="020B0703030302020204" pitchFamily="34" charset="-127"/>
                <a:ea typeface="에스코어 드림 6 Bold" panose="020B0703030302020204" pitchFamily="34" charset="-127"/>
                <a:sym typeface="Calibri"/>
              </a:rPr>
              <a:t>자연주의적 가정</a:t>
            </a:r>
            <a:r>
              <a:rPr lang="en-US" altLang="ko-KR" sz="5400" b="1" dirty="0">
                <a:latin typeface="에스코어 드림 6 Bold" panose="020B0703030302020204" pitchFamily="34" charset="-127"/>
                <a:ea typeface="에스코어 드림 6 Bold" panose="020B0703030302020204" pitchFamily="34" charset="-127"/>
                <a:sym typeface="Calibri"/>
              </a:rPr>
              <a:t>(Assumptions)</a:t>
            </a:r>
            <a:endParaRPr sz="5400" b="1" dirty="0">
              <a:latin typeface="에스코어 드림 6 Bold" panose="020B0703030302020204" pitchFamily="34" charset="-127"/>
              <a:ea typeface="에스코어 드림 6 Bold" panose="020B0703030302020204" pitchFamily="34" charset="-127"/>
              <a:sym typeface="Calibri"/>
            </a:endParaRPr>
          </a:p>
        </p:txBody>
      </p:sp>
      <p:sp>
        <p:nvSpPr>
          <p:cNvPr id="1403" name="Rectangle"/>
          <p:cNvSpPr/>
          <p:nvPr/>
        </p:nvSpPr>
        <p:spPr>
          <a:xfrm>
            <a:off x="13677899" y="12065000"/>
            <a:ext cx="9921839" cy="1600200"/>
          </a:xfrm>
          <a:prstGeom prst="rect">
            <a:avLst/>
          </a:prstGeom>
          <a:solidFill>
            <a:srgbClr val="FFFB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04" name="Biblical Assumptions"/>
          <p:cNvSpPr txBox="1"/>
          <p:nvPr/>
        </p:nvSpPr>
        <p:spPr>
          <a:xfrm>
            <a:off x="12701567" y="12647000"/>
            <a:ext cx="11874501" cy="15878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lnSpc>
                <a:spcPct val="70000"/>
              </a:lnSpc>
              <a:buClr>
                <a:srgbClr val="E7E7E7"/>
              </a:buClr>
              <a:buFont typeface="Calibri"/>
              <a:defRPr sz="7200" b="1">
                <a:uFill>
                  <a:solidFill>
                    <a:srgbClr val="000000"/>
                  </a:solidFill>
                </a:uFill>
                <a:latin typeface="+mj-lt"/>
                <a:ea typeface="+mj-ea"/>
                <a:cs typeface="+mj-cs"/>
                <a:sym typeface="Calibri"/>
              </a:defRPr>
            </a:lvl1pPr>
          </a:lstStyle>
          <a:p>
            <a:pPr>
              <a:defRPr sz="6400" b="0">
                <a:latin typeface="Gill Sans"/>
                <a:ea typeface="Gill Sans"/>
                <a:cs typeface="Gill Sans"/>
                <a:sym typeface="Gill Sans"/>
              </a:defRPr>
            </a:pPr>
            <a:r>
              <a:rPr lang="ko-KR" altLang="en-US" sz="7200" b="1" dirty="0">
                <a:latin typeface="에스코어 드림 6 Bold" panose="020B0703030302020204" pitchFamily="34" charset="-127"/>
                <a:ea typeface="에스코어 드림 6 Bold" panose="020B0703030302020204" pitchFamily="34" charset="-127"/>
                <a:sym typeface="Calibri"/>
              </a:rPr>
              <a:t>성경적 가정</a:t>
            </a:r>
            <a:r>
              <a:rPr lang="en-US" altLang="ko-KR" sz="5400" dirty="0">
                <a:latin typeface="에스코어 드림 6 Bold" panose="020B0703030302020204" pitchFamily="34" charset="-127"/>
                <a:ea typeface="에스코어 드림 6 Bold" panose="020B0703030302020204" pitchFamily="34" charset="-127"/>
              </a:rPr>
              <a:t>(Assumptions)</a:t>
            </a:r>
            <a:endParaRPr lang="en-US" sz="5400" dirty="0">
              <a:latin typeface="에스코어 드림 6 Bold" panose="020B0703030302020204" pitchFamily="34" charset="-127"/>
              <a:ea typeface="에스코어 드림 6 Bold" panose="020B0703030302020204" pitchFamily="34" charset="-127"/>
            </a:endParaRPr>
          </a:p>
          <a:p>
            <a:pPr>
              <a:defRPr sz="6400" b="0">
                <a:latin typeface="Gill Sans"/>
                <a:ea typeface="Gill Sans"/>
                <a:cs typeface="Gill Sans"/>
                <a:sym typeface="Gill Sans"/>
              </a:defRPr>
            </a:pPr>
            <a:endParaRPr sz="7200" b="1" dirty="0">
              <a:latin typeface="에스코어 드림 6 Bold" panose="020B0703030302020204" pitchFamily="34" charset="-127"/>
              <a:ea typeface="에스코어 드림 6 Bold" panose="020B0703030302020204" pitchFamily="34" charset="-127"/>
              <a:sym typeface="Calibri"/>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397"/>
                                        </p:tgtEl>
                                        <p:attrNameLst>
                                          <p:attrName>style.visibility</p:attrName>
                                        </p:attrNameLst>
                                      </p:cBhvr>
                                      <p:to>
                                        <p:strVal val="visible"/>
                                      </p:to>
                                    </p:set>
                                    <p:animEffect transition="in" filter="wipe(left)">
                                      <p:cBhvr>
                                        <p:cTn id="7" dur="250"/>
                                        <p:tgtEl>
                                          <p:spTgt spid="1397"/>
                                        </p:tgtEl>
                                      </p:cBhvr>
                                    </p:animEffect>
                                  </p:childTnLst>
                                </p:cTn>
                              </p:par>
                            </p:childTnLst>
                          </p:cTn>
                        </p:par>
                        <p:par>
                          <p:cTn id="8" fill="hold">
                            <p:stCondLst>
                              <p:cond delay="250"/>
                            </p:stCondLst>
                            <p:childTnLst>
                              <p:par>
                                <p:cTn id="9" presetID="22" presetClass="entr" presetSubtype="1" fill="hold" grpId="0" nodeType="afterEffect">
                                  <p:stCondLst>
                                    <p:cond delay="0"/>
                                  </p:stCondLst>
                                  <p:iterate>
                                    <p:tmAbs val="0"/>
                                  </p:iterate>
                                  <p:childTnLst>
                                    <p:set>
                                      <p:cBhvr>
                                        <p:cTn id="10" fill="hold"/>
                                        <p:tgtEl>
                                          <p:spTgt spid="1400"/>
                                        </p:tgtEl>
                                        <p:attrNameLst>
                                          <p:attrName>style.visibility</p:attrName>
                                        </p:attrNameLst>
                                      </p:cBhvr>
                                      <p:to>
                                        <p:strVal val="visible"/>
                                      </p:to>
                                    </p:set>
                                    <p:animEffect transition="in" filter="wipe(up)">
                                      <p:cBhvr>
                                        <p:cTn id="11" dur="500"/>
                                        <p:tgtEl>
                                          <p:spTgt spid="1400"/>
                                        </p:tgtEl>
                                      </p:cBhvr>
                                    </p:animEffect>
                                  </p:childTnLst>
                                </p:cTn>
                              </p:par>
                            </p:childTnLst>
                          </p:cTn>
                        </p:par>
                        <p:par>
                          <p:cTn id="12" fill="hold">
                            <p:stCondLst>
                              <p:cond delay="750"/>
                            </p:stCondLst>
                            <p:childTnLst>
                              <p:par>
                                <p:cTn id="13" presetID="22" presetClass="entr" presetSubtype="1" fill="hold" grpId="0" nodeType="afterEffect">
                                  <p:stCondLst>
                                    <p:cond delay="0"/>
                                  </p:stCondLst>
                                  <p:iterate>
                                    <p:tmAbs val="0"/>
                                  </p:iterate>
                                  <p:childTnLst>
                                    <p:set>
                                      <p:cBhvr>
                                        <p:cTn id="14" fill="hold"/>
                                        <p:tgtEl>
                                          <p:spTgt spid="1402"/>
                                        </p:tgtEl>
                                        <p:attrNameLst>
                                          <p:attrName>style.visibility</p:attrName>
                                        </p:attrNameLst>
                                      </p:cBhvr>
                                      <p:to>
                                        <p:strVal val="visible"/>
                                      </p:to>
                                    </p:set>
                                    <p:animEffect transition="in" filter="wipe(up)">
                                      <p:cBhvr>
                                        <p:cTn id="15" dur="500"/>
                                        <p:tgtEl>
                                          <p:spTgt spid="1402"/>
                                        </p:tgtEl>
                                      </p:cBhvr>
                                    </p:animEffect>
                                  </p:childTnLst>
                                </p:cTn>
                              </p:par>
                            </p:childTnLst>
                          </p:cTn>
                        </p:par>
                        <p:par>
                          <p:cTn id="16" fill="hold">
                            <p:stCondLst>
                              <p:cond delay="1250"/>
                            </p:stCondLst>
                            <p:childTnLst>
                              <p:par>
                                <p:cTn id="17" presetID="22" presetClass="entr" presetSubtype="1" fill="hold" grpId="0" nodeType="afterEffect">
                                  <p:stCondLst>
                                    <p:cond delay="0"/>
                                  </p:stCondLst>
                                  <p:iterate>
                                    <p:tmAbs val="0"/>
                                  </p:iterate>
                                  <p:childTnLst>
                                    <p:set>
                                      <p:cBhvr>
                                        <p:cTn id="18" fill="hold"/>
                                        <p:tgtEl>
                                          <p:spTgt spid="1401"/>
                                        </p:tgtEl>
                                        <p:attrNameLst>
                                          <p:attrName>style.visibility</p:attrName>
                                        </p:attrNameLst>
                                      </p:cBhvr>
                                      <p:to>
                                        <p:strVal val="visible"/>
                                      </p:to>
                                    </p:set>
                                    <p:animEffect transition="in" filter="wipe(up)">
                                      <p:cBhvr>
                                        <p:cTn id="19" dur="500"/>
                                        <p:tgtEl>
                                          <p:spTgt spid="140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iterate>
                                    <p:tmAbs val="0"/>
                                  </p:iterate>
                                  <p:childTnLst>
                                    <p:set>
                                      <p:cBhvr>
                                        <p:cTn id="23" fill="hold"/>
                                        <p:tgtEl>
                                          <p:spTgt spid="1398"/>
                                        </p:tgtEl>
                                        <p:attrNameLst>
                                          <p:attrName>style.visibility</p:attrName>
                                        </p:attrNameLst>
                                      </p:cBhvr>
                                      <p:to>
                                        <p:strVal val="visible"/>
                                      </p:to>
                                    </p:set>
                                    <p:animEffect transition="in" filter="wipe(right)">
                                      <p:cBhvr>
                                        <p:cTn id="24" dur="250"/>
                                        <p:tgtEl>
                                          <p:spTgt spid="1398"/>
                                        </p:tgtEl>
                                      </p:cBhvr>
                                    </p:animEffect>
                                  </p:childTnLst>
                                </p:cTn>
                              </p:par>
                            </p:childTnLst>
                          </p:cTn>
                        </p:par>
                        <p:par>
                          <p:cTn id="25" fill="hold">
                            <p:stCondLst>
                              <p:cond delay="250"/>
                            </p:stCondLst>
                            <p:childTnLst>
                              <p:par>
                                <p:cTn id="26" presetID="22" presetClass="entr" presetSubtype="1" fill="hold" grpId="0" nodeType="afterEffect">
                                  <p:stCondLst>
                                    <p:cond delay="0"/>
                                  </p:stCondLst>
                                  <p:iterate>
                                    <p:tmAbs val="0"/>
                                  </p:iterate>
                                  <p:childTnLst>
                                    <p:set>
                                      <p:cBhvr>
                                        <p:cTn id="27" fill="hold"/>
                                        <p:tgtEl>
                                          <p:spTgt spid="1399"/>
                                        </p:tgtEl>
                                        <p:attrNameLst>
                                          <p:attrName>style.visibility</p:attrName>
                                        </p:attrNameLst>
                                      </p:cBhvr>
                                      <p:to>
                                        <p:strVal val="visible"/>
                                      </p:to>
                                    </p:set>
                                    <p:animEffect transition="in" filter="wipe(up)">
                                      <p:cBhvr>
                                        <p:cTn id="28" dur="500"/>
                                        <p:tgtEl>
                                          <p:spTgt spid="1399"/>
                                        </p:tgtEl>
                                      </p:cBhvr>
                                    </p:animEffect>
                                  </p:childTnLst>
                                </p:cTn>
                              </p:par>
                            </p:childTnLst>
                          </p:cTn>
                        </p:par>
                        <p:par>
                          <p:cTn id="29" fill="hold">
                            <p:stCondLst>
                              <p:cond delay="750"/>
                            </p:stCondLst>
                            <p:childTnLst>
                              <p:par>
                                <p:cTn id="30" presetID="22" presetClass="entr" presetSubtype="1" fill="hold" grpId="0" nodeType="afterEffect">
                                  <p:stCondLst>
                                    <p:cond delay="0"/>
                                  </p:stCondLst>
                                  <p:iterate>
                                    <p:tmAbs val="0"/>
                                  </p:iterate>
                                  <p:childTnLst>
                                    <p:set>
                                      <p:cBhvr>
                                        <p:cTn id="31" fill="hold"/>
                                        <p:tgtEl>
                                          <p:spTgt spid="1404"/>
                                        </p:tgtEl>
                                        <p:attrNameLst>
                                          <p:attrName>style.visibility</p:attrName>
                                        </p:attrNameLst>
                                      </p:cBhvr>
                                      <p:to>
                                        <p:strVal val="visible"/>
                                      </p:to>
                                    </p:set>
                                    <p:animEffect transition="in" filter="wipe(up)">
                                      <p:cBhvr>
                                        <p:cTn id="32" dur="500"/>
                                        <p:tgtEl>
                                          <p:spTgt spid="1404"/>
                                        </p:tgtEl>
                                      </p:cBhvr>
                                    </p:animEffect>
                                  </p:childTnLst>
                                </p:cTn>
                              </p:par>
                            </p:childTnLst>
                          </p:cTn>
                        </p:par>
                        <p:par>
                          <p:cTn id="33" fill="hold">
                            <p:stCondLst>
                              <p:cond delay="1250"/>
                            </p:stCondLst>
                            <p:childTnLst>
                              <p:par>
                                <p:cTn id="34" presetID="22" presetClass="entr" presetSubtype="1" fill="hold" grpId="0" nodeType="afterEffect">
                                  <p:stCondLst>
                                    <p:cond delay="0"/>
                                  </p:stCondLst>
                                  <p:iterate>
                                    <p:tmAbs val="0"/>
                                  </p:iterate>
                                  <p:childTnLst>
                                    <p:set>
                                      <p:cBhvr>
                                        <p:cTn id="35" fill="hold"/>
                                        <p:tgtEl>
                                          <p:spTgt spid="1403"/>
                                        </p:tgtEl>
                                        <p:attrNameLst>
                                          <p:attrName>style.visibility</p:attrName>
                                        </p:attrNameLst>
                                      </p:cBhvr>
                                      <p:to>
                                        <p:strVal val="visible"/>
                                      </p:to>
                                    </p:set>
                                    <p:animEffect transition="in" filter="wipe(up)">
                                      <p:cBhvr>
                                        <p:cTn id="36" dur="500"/>
                                        <p:tgtEl>
                                          <p:spTgt spid="1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7" grpId="0" animBg="1" advAuto="0"/>
      <p:bldP spid="1398" grpId="0" animBg="1" advAuto="0"/>
      <p:bldP spid="1399" grpId="0" animBg="1" advAuto="0"/>
      <p:bldP spid="1400" grpId="0" animBg="1" advAuto="0"/>
      <p:bldP spid="1401" grpId="0" animBg="1" advAuto="0"/>
      <p:bldP spid="1402" grpId="0" animBg="1" advAuto="0"/>
      <p:bldP spid="1403" grpId="0" animBg="1" advAuto="0"/>
      <p:bldP spid="1404"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407" name="image29.png" descr="image29.png"/>
          <p:cNvPicPr>
            <a:picLocks noChangeAspect="1"/>
          </p:cNvPicPr>
          <p:nvPr/>
        </p:nvPicPr>
        <p:blipFill>
          <a:blip r:embed="rId2"/>
          <a:stretch>
            <a:fillRect/>
          </a:stretch>
        </p:blipFill>
        <p:spPr>
          <a:xfrm>
            <a:off x="15787687" y="1930399"/>
            <a:ext cx="4076805" cy="9842285"/>
          </a:xfrm>
          <a:prstGeom prst="rect">
            <a:avLst/>
          </a:prstGeom>
        </p:spPr>
      </p:pic>
      <p:pic>
        <p:nvPicPr>
          <p:cNvPr id="1408" name="image31.png" descr="image31.png"/>
          <p:cNvPicPr>
            <a:picLocks noChangeAspect="1"/>
          </p:cNvPicPr>
          <p:nvPr/>
        </p:nvPicPr>
        <p:blipFill>
          <a:blip r:embed="rId3"/>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409" name="image30.png" descr="image30.png"/>
          <p:cNvPicPr>
            <a:picLocks noChangeAspect="1"/>
          </p:cNvPicPr>
          <p:nvPr/>
        </p:nvPicPr>
        <p:blipFill>
          <a:blip r:embed="rId4"/>
          <a:stretch>
            <a:fillRect/>
          </a:stretch>
        </p:blipFill>
        <p:spPr>
          <a:xfrm>
            <a:off x="1714981" y="2260603"/>
            <a:ext cx="3556465" cy="9559926"/>
          </a:xfrm>
          <a:prstGeom prst="rect">
            <a:avLst/>
          </a:prstGeom>
        </p:spPr>
      </p:pic>
      <p:sp>
        <p:nvSpPr>
          <p:cNvPr id="1410" name="Rectangle"/>
          <p:cNvSpPr/>
          <p:nvPr/>
        </p:nvSpPr>
        <p:spPr>
          <a:xfrm>
            <a:off x="7671781" y="4410823"/>
            <a:ext cx="3823126" cy="166206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9" name="Neutral…">
            <a:extLst>
              <a:ext uri="{FF2B5EF4-FFF2-40B4-BE49-F238E27FC236}">
                <a16:creationId xmlns:a16="http://schemas.microsoft.com/office/drawing/2014/main" id="{62A3B89C-9024-4B5A-B14F-75B53683A67F}"/>
              </a:ext>
            </a:extLst>
          </p:cNvPr>
          <p:cNvSpPr txBox="1"/>
          <p:nvPr/>
        </p:nvSpPr>
        <p:spPr>
          <a:xfrm>
            <a:off x="7543418" y="4526520"/>
            <a:ext cx="3449930" cy="1678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ko-KR" altLang="en-US" dirty="0">
                <a:latin typeface="에스코어 드림 6 Bold" panose="020B0703030302020204" pitchFamily="34" charset="-127"/>
                <a:ea typeface="에스코어 드림 6 Bold" panose="020B0703030302020204" pitchFamily="34" charset="-127"/>
              </a:rPr>
              <a:t>중립</a:t>
            </a:r>
            <a:r>
              <a:rPr lang="en-US" dirty="0">
                <a:latin typeface="에스코어 드림 6 Bold" panose="020B0703030302020204" pitchFamily="34" charset="-127"/>
                <a:ea typeface="에스코어 드림 6 Bold" panose="020B0703030302020204" pitchFamily="34" charset="-127"/>
              </a:rPr>
              <a:t> </a:t>
            </a:r>
          </a:p>
          <a:p>
            <a:pPr>
              <a:lnSpc>
                <a:spcPct val="80000"/>
              </a:lnSpc>
              <a:defRPr sz="6400">
                <a:solidFill>
                  <a:srgbClr val="D81E00"/>
                </a:solidFill>
                <a:latin typeface="Cooper Black"/>
                <a:ea typeface="Cooper Black"/>
                <a:cs typeface="Cooper Black"/>
                <a:sym typeface="Cooper Black"/>
              </a:defRPr>
            </a:pPr>
            <a:r>
              <a:rPr lang="ko-KR" altLang="en-US" dirty="0">
                <a:latin typeface="에스코어 드림 6 Bold" panose="020B0703030302020204" pitchFamily="34" charset="-127"/>
                <a:ea typeface="에스코어 드림 6 Bold" panose="020B0703030302020204" pitchFamily="34" charset="-127"/>
              </a:rPr>
              <a:t>지역</a:t>
            </a:r>
            <a:endParaRPr lang="en-US"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415" name="image31.png" descr="image31.png"/>
          <p:cNvPicPr>
            <a:picLocks noChangeAspect="1"/>
          </p:cNvPicPr>
          <p:nvPr/>
        </p:nvPicPr>
        <p:blipFill>
          <a:blip r:embed="rId2"/>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416" name="image32.png" descr="image32.png"/>
          <p:cNvPicPr>
            <a:picLocks noChangeAspect="1"/>
          </p:cNvPicPr>
          <p:nvPr/>
        </p:nvPicPr>
        <p:blipFill>
          <a:blip r:embed="rId3"/>
          <a:stretch>
            <a:fillRect/>
          </a:stretch>
        </p:blipFill>
        <p:spPr>
          <a:xfrm>
            <a:off x="15826260" y="6654800"/>
            <a:ext cx="3667603" cy="2844800"/>
          </a:xfrm>
          <a:prstGeom prst="rect">
            <a:avLst/>
          </a:prstGeom>
        </p:spPr>
      </p:pic>
      <p:pic>
        <p:nvPicPr>
          <p:cNvPr id="1417" name="image33.png" descr="image33.png"/>
          <p:cNvPicPr>
            <a:picLocks noChangeAspect="1"/>
          </p:cNvPicPr>
          <p:nvPr/>
        </p:nvPicPr>
        <p:blipFill>
          <a:blip r:embed="rId4"/>
          <a:stretch>
            <a:fillRect/>
          </a:stretch>
        </p:blipFill>
        <p:spPr>
          <a:xfrm>
            <a:off x="11152130" y="2538413"/>
            <a:ext cx="5822122" cy="9226551"/>
          </a:xfrm>
          <a:prstGeom prst="rect">
            <a:avLst/>
          </a:prstGeom>
        </p:spPr>
      </p:pic>
      <p:pic>
        <p:nvPicPr>
          <p:cNvPr id="1418" name="image30.png" descr="image30.png"/>
          <p:cNvPicPr>
            <a:picLocks noChangeAspect="1"/>
          </p:cNvPicPr>
          <p:nvPr/>
        </p:nvPicPr>
        <p:blipFill>
          <a:blip r:embed="rId5"/>
          <a:stretch>
            <a:fillRect/>
          </a:stretch>
        </p:blipFill>
        <p:spPr>
          <a:xfrm>
            <a:off x="1714981" y="2260603"/>
            <a:ext cx="3556465" cy="9559926"/>
          </a:xfrm>
          <a:prstGeom prst="rect">
            <a:avLst/>
          </a:prstGeom>
        </p:spPr>
      </p:pic>
      <p:sp>
        <p:nvSpPr>
          <p:cNvPr id="1419" name="But he’s still using his naturalistic assumptions!"/>
          <p:cNvSpPr txBox="1"/>
          <p:nvPr/>
        </p:nvSpPr>
        <p:spPr>
          <a:xfrm>
            <a:off x="1550080" y="538852"/>
            <a:ext cx="10629901" cy="16619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lnSpc>
                <a:spcPct val="100000"/>
              </a:lnSpc>
              <a:defRPr sz="6400" b="0">
                <a:latin typeface="Gill Sans"/>
                <a:ea typeface="Gill Sans"/>
                <a:cs typeface="Gill Sans"/>
                <a:sym typeface="Gill Sans"/>
              </a:defRPr>
            </a:pPr>
            <a:r>
              <a:rPr lang="ko-KR" altLang="en-US" sz="5400" dirty="0">
                <a:latin typeface="에스코어 드림 6 Bold" panose="020B0703030302020204" pitchFamily="34" charset="-127"/>
                <a:ea typeface="에스코어 드림 6 Bold" panose="020B0703030302020204" pitchFamily="34" charset="-127"/>
              </a:rPr>
              <a:t>그러나 그는 아직 그의</a:t>
            </a:r>
            <a:br>
              <a:rPr lang="en-US" altLang="ko-KR" sz="5400" dirty="0">
                <a:latin typeface="에스코어 드림 6 Bold" panose="020B0703030302020204" pitchFamily="34" charset="-127"/>
                <a:ea typeface="에스코어 드림 6 Bold" panose="020B0703030302020204" pitchFamily="34" charset="-127"/>
              </a:rPr>
            </a:br>
            <a:r>
              <a:rPr lang="ko-KR" altLang="en-US" sz="5400" dirty="0">
                <a:latin typeface="에스코어 드림 6 Bold" panose="020B0703030302020204" pitchFamily="34" charset="-127"/>
                <a:ea typeface="에스코어 드림 6 Bold" panose="020B0703030302020204" pitchFamily="34" charset="-127"/>
              </a:rPr>
              <a:t>자연주의적 가정을 이용한다</a:t>
            </a:r>
            <a:r>
              <a:rPr lang="en-US" altLang="ko-KR" sz="5400" dirty="0">
                <a:latin typeface="에스코어 드림 6 Bold" panose="020B0703030302020204" pitchFamily="34" charset="-127"/>
                <a:ea typeface="에스코어 드림 6 Bold" panose="020B0703030302020204" pitchFamily="34" charset="-127"/>
              </a:rPr>
              <a:t>!</a:t>
            </a:r>
            <a:endParaRPr sz="6000" b="1" dirty="0">
              <a:latin typeface="에스코어 드림 6 Bold" panose="020B0703030302020204" pitchFamily="34" charset="-127"/>
              <a:ea typeface="에스코어 드림 6 Bold" panose="020B0703030302020204" pitchFamily="34" charset="-127"/>
              <a:sym typeface="Calibri"/>
            </a:endParaRPr>
          </a:p>
        </p:txBody>
      </p:sp>
      <p:sp>
        <p:nvSpPr>
          <p:cNvPr id="1420" name="Line"/>
          <p:cNvSpPr/>
          <p:nvPr/>
        </p:nvSpPr>
        <p:spPr>
          <a:xfrm flipV="1">
            <a:off x="4116089" y="2545457"/>
            <a:ext cx="4261446" cy="4335463"/>
          </a:xfrm>
          <a:prstGeom prst="line">
            <a:avLst/>
          </a:prstGeom>
          <a:ln w="2032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1423" name="Group"/>
          <p:cNvGrpSpPr/>
          <p:nvPr/>
        </p:nvGrpSpPr>
        <p:grpSpPr>
          <a:xfrm>
            <a:off x="7671781" y="4345235"/>
            <a:ext cx="3823125" cy="1793241"/>
            <a:chOff x="0" y="0"/>
            <a:chExt cx="3823124" cy="1793239"/>
          </a:xfrm>
        </p:grpSpPr>
        <p:sp>
          <p:nvSpPr>
            <p:cNvPr id="1421"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2" name="Neutral…"/>
            <p:cNvSpPr txBox="1"/>
            <p:nvPr/>
          </p:nvSpPr>
          <p:spPr>
            <a:xfrm>
              <a:off x="55054" y="0"/>
              <a:ext cx="3725863" cy="1793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t>Neutral </a:t>
              </a:r>
            </a:p>
            <a:p>
              <a:pPr>
                <a:lnSpc>
                  <a:spcPct val="80000"/>
                </a:lnSpc>
                <a:defRPr sz="6400">
                  <a:solidFill>
                    <a:srgbClr val="D81E00"/>
                  </a:solidFill>
                  <a:latin typeface="Cooper Black"/>
                  <a:ea typeface="Cooper Black"/>
                  <a:cs typeface="Cooper Black"/>
                  <a:sym typeface="Cooper Black"/>
                </a:defRPr>
              </a:pPr>
              <a:r>
                <a:t>Ground</a:t>
              </a:r>
            </a:p>
          </p:txBody>
        </p:sp>
      </p:grpSp>
      <p:sp>
        <p:nvSpPr>
          <p:cNvPr id="13" name="Rectangle">
            <a:extLst>
              <a:ext uri="{FF2B5EF4-FFF2-40B4-BE49-F238E27FC236}">
                <a16:creationId xmlns:a16="http://schemas.microsoft.com/office/drawing/2014/main" id="{909659FC-05A9-4F39-B120-ECBA626C7C76}"/>
              </a:ext>
            </a:extLst>
          </p:cNvPr>
          <p:cNvSpPr/>
          <p:nvPr/>
        </p:nvSpPr>
        <p:spPr>
          <a:xfrm>
            <a:off x="7671781" y="4410823"/>
            <a:ext cx="3823126" cy="166206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 name="Neutral…">
            <a:extLst>
              <a:ext uri="{FF2B5EF4-FFF2-40B4-BE49-F238E27FC236}">
                <a16:creationId xmlns:a16="http://schemas.microsoft.com/office/drawing/2014/main" id="{62A3B89C-9024-4B5A-B14F-75B53683A67F}"/>
              </a:ext>
            </a:extLst>
          </p:cNvPr>
          <p:cNvSpPr txBox="1"/>
          <p:nvPr/>
        </p:nvSpPr>
        <p:spPr>
          <a:xfrm>
            <a:off x="7543418" y="4526520"/>
            <a:ext cx="3449930" cy="16784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ko-KR" altLang="en-US" dirty="0">
                <a:latin typeface="에스코어 드림 6 Bold" panose="020B0703030302020204" pitchFamily="34" charset="-127"/>
                <a:ea typeface="에스코어 드림 6 Bold" panose="020B0703030302020204" pitchFamily="34" charset="-127"/>
              </a:rPr>
              <a:t>중립</a:t>
            </a:r>
            <a:r>
              <a:rPr lang="en-US" dirty="0">
                <a:latin typeface="에스코어 드림 6 Bold" panose="020B0703030302020204" pitchFamily="34" charset="-127"/>
                <a:ea typeface="에스코어 드림 6 Bold" panose="020B0703030302020204" pitchFamily="34" charset="-127"/>
              </a:rPr>
              <a:t> </a:t>
            </a:r>
          </a:p>
          <a:p>
            <a:pPr>
              <a:lnSpc>
                <a:spcPct val="80000"/>
              </a:lnSpc>
              <a:defRPr sz="6400">
                <a:solidFill>
                  <a:srgbClr val="D81E00"/>
                </a:solidFill>
                <a:latin typeface="Cooper Black"/>
                <a:ea typeface="Cooper Black"/>
                <a:cs typeface="Cooper Black"/>
                <a:sym typeface="Cooper Black"/>
              </a:defRPr>
            </a:pPr>
            <a:r>
              <a:rPr lang="ko-KR" altLang="en-US" dirty="0">
                <a:latin typeface="에스코어 드림 6 Bold" panose="020B0703030302020204" pitchFamily="34" charset="-127"/>
                <a:ea typeface="에스코어 드림 6 Bold" panose="020B0703030302020204" pitchFamily="34" charset="-127"/>
              </a:rPr>
              <a:t>지역</a:t>
            </a:r>
            <a:endParaRPr lang="en-US"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19"/>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iterate>
                                    <p:tmAbs val="0"/>
                                  </p:iterate>
                                  <p:childTnLst>
                                    <p:set>
                                      <p:cBhvr>
                                        <p:cTn id="9" fill="hold"/>
                                        <p:tgtEl>
                                          <p:spTgt spid="1420"/>
                                        </p:tgtEl>
                                        <p:attrNameLst>
                                          <p:attrName>style.visibility</p:attrName>
                                        </p:attrNameLst>
                                      </p:cBhvr>
                                      <p:to>
                                        <p:strVal val="visible"/>
                                      </p:to>
                                    </p:set>
                                    <p:animEffect transition="in" filter="wipe(right)">
                                      <p:cBhvr>
                                        <p:cTn id="10" dur="500"/>
                                        <p:tgtEl>
                                          <p:spTgt spid="1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 grpId="0" animBg="1" advAuto="0"/>
      <p:bldP spid="1420"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426" name="image31.png" descr="image31.png"/>
          <p:cNvPicPr>
            <a:picLocks noChangeAspect="1"/>
          </p:cNvPicPr>
          <p:nvPr/>
        </p:nvPicPr>
        <p:blipFill>
          <a:blip r:embed="rId2"/>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427" name="image35.png" descr="image35.png"/>
          <p:cNvPicPr>
            <a:picLocks noChangeAspect="1"/>
          </p:cNvPicPr>
          <p:nvPr/>
        </p:nvPicPr>
        <p:blipFill>
          <a:blip r:embed="rId3"/>
          <a:stretch>
            <a:fillRect/>
          </a:stretch>
        </p:blipFill>
        <p:spPr>
          <a:xfrm>
            <a:off x="17861723" y="10131958"/>
            <a:ext cx="2590126" cy="2610278"/>
          </a:xfrm>
          <a:prstGeom prst="rect">
            <a:avLst/>
          </a:prstGeom>
        </p:spPr>
      </p:pic>
      <p:pic>
        <p:nvPicPr>
          <p:cNvPr id="1428" name="image30.png" descr="image30.png"/>
          <p:cNvPicPr>
            <a:picLocks noChangeAspect="1"/>
          </p:cNvPicPr>
          <p:nvPr/>
        </p:nvPicPr>
        <p:blipFill>
          <a:blip r:embed="rId4"/>
          <a:stretch>
            <a:fillRect/>
          </a:stretch>
        </p:blipFill>
        <p:spPr>
          <a:xfrm>
            <a:off x="1714981" y="2260603"/>
            <a:ext cx="3556465" cy="9559926"/>
          </a:xfrm>
          <a:prstGeom prst="rect">
            <a:avLst/>
          </a:prstGeom>
        </p:spPr>
      </p:pic>
      <p:grpSp>
        <p:nvGrpSpPr>
          <p:cNvPr id="1431" name="Group"/>
          <p:cNvGrpSpPr/>
          <p:nvPr/>
        </p:nvGrpSpPr>
        <p:grpSpPr>
          <a:xfrm>
            <a:off x="7671781" y="4345235"/>
            <a:ext cx="3823125" cy="1793241"/>
            <a:chOff x="0" y="0"/>
            <a:chExt cx="3823124" cy="1793239"/>
          </a:xfrm>
        </p:grpSpPr>
        <p:sp>
          <p:nvSpPr>
            <p:cNvPr id="1429"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0" name="Neutral…"/>
            <p:cNvSpPr txBox="1"/>
            <p:nvPr/>
          </p:nvSpPr>
          <p:spPr>
            <a:xfrm>
              <a:off x="55054" y="0"/>
              <a:ext cx="3725863" cy="1793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dirty="0"/>
                <a:t>Neutral </a:t>
              </a:r>
            </a:p>
            <a:p>
              <a:pPr>
                <a:lnSpc>
                  <a:spcPct val="80000"/>
                </a:lnSpc>
                <a:defRPr sz="6400">
                  <a:solidFill>
                    <a:srgbClr val="D81E00"/>
                  </a:solidFill>
                  <a:latin typeface="Cooper Black"/>
                  <a:ea typeface="Cooper Black"/>
                  <a:cs typeface="Cooper Black"/>
                  <a:sym typeface="Cooper Black"/>
                </a:defRPr>
              </a:pPr>
              <a:r>
                <a:rPr dirty="0"/>
                <a:t>Ground</a:t>
              </a:r>
            </a:p>
          </p:txBody>
        </p:sp>
      </p:grpSp>
      <p:grpSp>
        <p:nvGrpSpPr>
          <p:cNvPr id="10" name="Group">
            <a:extLst>
              <a:ext uri="{FF2B5EF4-FFF2-40B4-BE49-F238E27FC236}">
                <a16:creationId xmlns:a16="http://schemas.microsoft.com/office/drawing/2014/main" id="{461D25F2-0319-40CA-A97E-6E69712EC209}"/>
              </a:ext>
            </a:extLst>
          </p:cNvPr>
          <p:cNvGrpSpPr/>
          <p:nvPr/>
        </p:nvGrpSpPr>
        <p:grpSpPr>
          <a:xfrm>
            <a:off x="7543418" y="4410823"/>
            <a:ext cx="3951489" cy="1794105"/>
            <a:chOff x="-128363" y="65588"/>
            <a:chExt cx="3951488" cy="1794103"/>
          </a:xfrm>
        </p:grpSpPr>
        <p:sp>
          <p:nvSpPr>
            <p:cNvPr id="11" name="Rectangle">
              <a:extLst>
                <a:ext uri="{FF2B5EF4-FFF2-40B4-BE49-F238E27FC236}">
                  <a16:creationId xmlns:a16="http://schemas.microsoft.com/office/drawing/2014/main" id="{BE2C58A0-2DA2-4730-9C0A-74AA3F14646B}"/>
                </a:ext>
              </a:extLst>
            </p:cNvPr>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 name="Neutral…">
              <a:extLst>
                <a:ext uri="{FF2B5EF4-FFF2-40B4-BE49-F238E27FC236}">
                  <a16:creationId xmlns:a16="http://schemas.microsoft.com/office/drawing/2014/main" id="{62A3B89C-9024-4B5A-B14F-75B53683A67F}"/>
                </a:ext>
              </a:extLst>
            </p:cNvPr>
            <p:cNvSpPr txBox="1"/>
            <p:nvPr/>
          </p:nvSpPr>
          <p:spPr>
            <a:xfrm>
              <a:off x="-128363" y="181285"/>
              <a:ext cx="3449929" cy="16784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ko-KR" altLang="en-US" dirty="0">
                  <a:latin typeface="에스코어 드림 6 Bold" panose="020B0703030302020204" pitchFamily="34" charset="-127"/>
                  <a:ea typeface="에스코어 드림 6 Bold" panose="020B0703030302020204" pitchFamily="34" charset="-127"/>
                </a:rPr>
                <a:t>중립</a:t>
              </a:r>
              <a:r>
                <a:rPr lang="en-US" dirty="0">
                  <a:latin typeface="에스코어 드림 6 Bold" panose="020B0703030302020204" pitchFamily="34" charset="-127"/>
                  <a:ea typeface="에스코어 드림 6 Bold" panose="020B0703030302020204" pitchFamily="34" charset="-127"/>
                </a:rPr>
                <a:t> </a:t>
              </a:r>
            </a:p>
            <a:p>
              <a:pPr>
                <a:lnSpc>
                  <a:spcPct val="80000"/>
                </a:lnSpc>
                <a:defRPr sz="6400">
                  <a:solidFill>
                    <a:srgbClr val="D81E00"/>
                  </a:solidFill>
                  <a:latin typeface="Cooper Black"/>
                  <a:ea typeface="Cooper Black"/>
                  <a:cs typeface="Cooper Black"/>
                  <a:sym typeface="Cooper Black"/>
                </a:defRPr>
              </a:pPr>
              <a:r>
                <a:rPr lang="ko-KR" altLang="en-US" dirty="0">
                  <a:latin typeface="에스코어 드림 6 Bold" panose="020B0703030302020204" pitchFamily="34" charset="-127"/>
                  <a:ea typeface="에스코어 드림 6 Bold" panose="020B0703030302020204" pitchFamily="34" charset="-127"/>
                </a:rPr>
                <a:t>지역</a:t>
              </a:r>
              <a:endParaRPr lang="en-US" dirty="0">
                <a:latin typeface="에스코어 드림 6 Bold" panose="020B0703030302020204" pitchFamily="34" charset="-127"/>
                <a:ea typeface="에스코어 드림 6 Bold" panose="020B0703030302020204" pitchFamily="34" charset="-127"/>
              </a:endParaRPr>
            </a:p>
          </p:txBody>
        </p:sp>
      </p:grpSp>
      <p:pic>
        <p:nvPicPr>
          <p:cNvPr id="1432" name="image34.png" descr="image34.png"/>
          <p:cNvPicPr>
            <a:picLocks noChangeAspect="1"/>
          </p:cNvPicPr>
          <p:nvPr/>
        </p:nvPicPr>
        <p:blipFill>
          <a:blip r:embed="rId5"/>
          <a:stretch>
            <a:fillRect/>
          </a:stretch>
        </p:blipFill>
        <p:spPr>
          <a:xfrm>
            <a:off x="9455618" y="2746249"/>
            <a:ext cx="3733801" cy="9074420"/>
          </a:xfrm>
          <a:prstGeom prst="rect">
            <a:avLst/>
          </a:prstGeom>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2" name="Picture 1"/>
          <p:cNvPicPr>
            <a:picLocks noChangeAspect="1"/>
          </p:cNvPicPr>
          <p:nvPr/>
        </p:nvPicPr>
        <p:blipFill>
          <a:blip r:embed="rId2"/>
          <a:stretch>
            <a:fillRect/>
          </a:stretch>
        </p:blipFill>
        <p:spPr>
          <a:xfrm>
            <a:off x="3174715" y="3669943"/>
            <a:ext cx="10527512" cy="9474761"/>
          </a:xfrm>
          <a:prstGeom prst="rect">
            <a:avLst/>
          </a:prstGeom>
        </p:spPr>
      </p:pic>
      <p:pic>
        <p:nvPicPr>
          <p:cNvPr id="1435" name="image35.png" descr="image35.png"/>
          <p:cNvPicPr>
            <a:picLocks noChangeAspect="1"/>
          </p:cNvPicPr>
          <p:nvPr/>
        </p:nvPicPr>
        <p:blipFill>
          <a:blip r:embed="rId3"/>
          <a:stretch>
            <a:fillRect/>
          </a:stretch>
        </p:blipFill>
        <p:spPr>
          <a:xfrm>
            <a:off x="17861723" y="10131958"/>
            <a:ext cx="2590126" cy="2610278"/>
          </a:xfrm>
          <a:prstGeom prst="rect">
            <a:avLst/>
          </a:prstGeom>
        </p:spPr>
      </p:pic>
      <p:grpSp>
        <p:nvGrpSpPr>
          <p:cNvPr id="1440" name="Group"/>
          <p:cNvGrpSpPr/>
          <p:nvPr/>
        </p:nvGrpSpPr>
        <p:grpSpPr>
          <a:xfrm>
            <a:off x="4130803" y="1524156"/>
            <a:ext cx="4279901" cy="3009034"/>
            <a:chOff x="0" y="0"/>
            <a:chExt cx="4279900" cy="3009033"/>
          </a:xfrm>
        </p:grpSpPr>
        <p:grpSp>
          <p:nvGrpSpPr>
            <p:cNvPr id="1438" name="Group"/>
            <p:cNvGrpSpPr/>
            <p:nvPr/>
          </p:nvGrpSpPr>
          <p:grpSpPr>
            <a:xfrm>
              <a:off x="0" y="0"/>
              <a:ext cx="4279900" cy="3009033"/>
              <a:chOff x="0" y="0"/>
              <a:chExt cx="4279900" cy="3009032"/>
            </a:xfrm>
          </p:grpSpPr>
          <p:sp>
            <p:nvSpPr>
              <p:cNvPr id="1436" name="Oval"/>
              <p:cNvSpPr/>
              <p:nvPr/>
            </p:nvSpPr>
            <p:spPr>
              <a:xfrm>
                <a:off x="0" y="0"/>
                <a:ext cx="4279900" cy="2014760"/>
              </a:xfrm>
              <a:prstGeom prst="ellipse">
                <a:avLst/>
              </a:pr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437" name="Triangle"/>
              <p:cNvSpPr/>
              <p:nvPr/>
            </p:nvSpPr>
            <p:spPr>
              <a:xfrm rot="7905546">
                <a:off x="605098" y="1954690"/>
                <a:ext cx="1459533" cy="6122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9701"/>
                    </a:lnTo>
                    <a:lnTo>
                      <a:pt x="344" y="0"/>
                    </a:lnTo>
                    <a:lnTo>
                      <a:pt x="0" y="21600"/>
                    </a:lnTo>
                    <a:close/>
                  </a:path>
                </a:pathLst>
              </a:cu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1439" name="I win!"/>
            <p:cNvSpPr txBox="1"/>
            <p:nvPr/>
          </p:nvSpPr>
          <p:spPr>
            <a:xfrm>
              <a:off x="247432" y="235802"/>
              <a:ext cx="3945863" cy="1630512"/>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914400">
                <a:buClr>
                  <a:srgbClr val="000000"/>
                </a:buClr>
                <a:buFont typeface="Comic Sans MS"/>
                <a:defRPr sz="8200">
                  <a:uFill>
                    <a:solidFill>
                      <a:srgbClr val="000000"/>
                    </a:solidFill>
                  </a:uFill>
                  <a:latin typeface="Comic Sans MS"/>
                  <a:ea typeface="Comic Sans MS"/>
                  <a:cs typeface="Comic Sans MS"/>
                  <a:sym typeface="Comic Sans MS"/>
                </a:defRPr>
              </a:lvl1pPr>
            </a:lstStyle>
            <a:p>
              <a:pPr>
                <a:defRPr>
                  <a:latin typeface="Gill Sans"/>
                  <a:ea typeface="Gill Sans"/>
                  <a:cs typeface="Gill Sans"/>
                  <a:sym typeface="Gill Sans"/>
                </a:defRPr>
              </a:pPr>
              <a:r>
                <a:rPr lang="ko-KR" altLang="en-US" dirty="0">
                  <a:latin typeface="에스코어 드림 6 Bold" panose="020B0703030302020204" pitchFamily="34" charset="-127"/>
                  <a:ea typeface="에스코어 드림 6 Bold" panose="020B0703030302020204" pitchFamily="34" charset="-127"/>
                  <a:sym typeface="Comic Sans MS"/>
                </a:rPr>
                <a:t>이겼다</a:t>
              </a:r>
              <a:r>
                <a:rPr lang="en-US" altLang="ko-KR" dirty="0">
                  <a:latin typeface="에스코어 드림 6 Bold" panose="020B0703030302020204" pitchFamily="34" charset="-127"/>
                  <a:ea typeface="에스코어 드림 6 Bold" panose="020B0703030302020204" pitchFamily="34" charset="-127"/>
                  <a:sym typeface="Comic Sans MS"/>
                </a:rPr>
                <a:t>!</a:t>
              </a:r>
              <a:endParaRPr dirty="0">
                <a:latin typeface="에스코어 드림 6 Bold" panose="020B0703030302020204" pitchFamily="34" charset="-127"/>
                <a:ea typeface="에스코어 드림 6 Bold" panose="020B0703030302020204" pitchFamily="34" charset="-127"/>
                <a:sym typeface="Comic Sans MS"/>
              </a:endParaRPr>
            </a:p>
          </p:txBody>
        </p:sp>
      </p:grpSp>
      <p:pic>
        <p:nvPicPr>
          <p:cNvPr id="1441" name="image30.png" descr="image30.png"/>
          <p:cNvPicPr>
            <a:picLocks noChangeAspect="1"/>
          </p:cNvPicPr>
          <p:nvPr/>
        </p:nvPicPr>
        <p:blipFill>
          <a:blip r:embed="rId4"/>
          <a:stretch>
            <a:fillRect/>
          </a:stretch>
        </p:blipFill>
        <p:spPr>
          <a:xfrm>
            <a:off x="1714981" y="2260603"/>
            <a:ext cx="3556465" cy="9559926"/>
          </a:xfrm>
          <a:prstGeom prst="rect">
            <a:avLst/>
          </a:prstGeom>
        </p:spPr>
      </p:pic>
      <p:pic>
        <p:nvPicPr>
          <p:cNvPr id="1447" name="image34.png" descr="image34.png"/>
          <p:cNvPicPr>
            <a:picLocks noChangeAspect="1"/>
          </p:cNvPicPr>
          <p:nvPr/>
        </p:nvPicPr>
        <p:blipFill>
          <a:blip r:embed="rId5"/>
          <a:stretch>
            <a:fillRect/>
          </a:stretch>
        </p:blipFill>
        <p:spPr>
          <a:xfrm>
            <a:off x="9455618" y="2746249"/>
            <a:ext cx="3733801" cy="9074420"/>
          </a:xfrm>
          <a:prstGeom prst="rect">
            <a:avLst/>
          </a:prstGeom>
        </p:spPr>
      </p:pic>
    </p:spTree>
    <p:extLst>
      <p:ext uri="{BB962C8B-B14F-4D97-AF65-F5344CB8AC3E}">
        <p14:creationId xmlns:p14="http://schemas.microsoft.com/office/powerpoint/2010/main" val="333035773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withEffect">
                                  <p:stCondLst>
                                    <p:cond delay="0"/>
                                  </p:stCondLst>
                                  <p:iterate>
                                    <p:tmAbs val="0"/>
                                  </p:iterate>
                                  <p:childTnLst>
                                    <p:animEffect transition="out" filter="wipe(down)">
                                      <p:cBhvr>
                                        <p:cTn id="6" dur="1000" fill="hold"/>
                                        <p:tgtEl>
                                          <p:spTgt spid="1435"/>
                                        </p:tgtEl>
                                      </p:cBhvr>
                                    </p:animEffect>
                                    <p:set>
                                      <p:cBhvr>
                                        <p:cTn id="7" fill="hold">
                                          <p:stCondLst>
                                            <p:cond delay="999"/>
                                          </p:stCondLst>
                                        </p:cTn>
                                        <p:tgtEl>
                                          <p:spTgt spid="1435"/>
                                        </p:tgtEl>
                                        <p:attrNameLst>
                                          <p:attrName>style.visibility</p:attrName>
                                        </p:attrNameLst>
                                      </p:cBhvr>
                                      <p:to>
                                        <p:strVal val="hidden"/>
                                      </p:to>
                                    </p:set>
                                  </p:childTnLst>
                                </p:cTn>
                              </p:par>
                            </p:childTnLst>
                          </p:cTn>
                        </p:par>
                        <p:par>
                          <p:cTn id="8" fill="hold">
                            <p:stCondLst>
                              <p:cond delay="1000"/>
                            </p:stCondLst>
                            <p:childTnLst>
                              <p:par>
                                <p:cTn id="9" presetID="22" presetClass="exit" presetSubtype="4" fill="hold" nodeType="afterEffect">
                                  <p:stCondLst>
                                    <p:cond delay="0"/>
                                  </p:stCondLst>
                                  <p:childTnLst>
                                    <p:animEffect transition="out" filter="wipe(down)">
                                      <p:cBhvr>
                                        <p:cTn id="10" dur="1000"/>
                                        <p:tgtEl>
                                          <p:spTgt spid="2"/>
                                        </p:tgtEl>
                                      </p:cBhvr>
                                    </p:animEffect>
                                    <p:set>
                                      <p:cBhvr>
                                        <p:cTn id="1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 name="Operation Science vs Origin Science"/>
          <p:cNvSpPr txBox="1">
            <a:spLocks noGrp="1"/>
          </p:cNvSpPr>
          <p:nvPr>
            <p:ph type="subTitle" idx="1"/>
          </p:nvPr>
        </p:nvSpPr>
        <p:spPr>
          <a:xfrm>
            <a:off x="1765300" y="2247900"/>
            <a:ext cx="20942300" cy="9728200"/>
          </a:xfrm>
          <a:prstGeom prst="rect">
            <a:avLst/>
          </a:prstGeom>
        </p:spPr>
        <p:txBody>
          <a:bodyPr/>
          <a:lstStyle/>
          <a:p>
            <a:pPr algn="ctr" defTabSz="914400">
              <a:lnSpc>
                <a:spcPct val="130000"/>
              </a:lnSpc>
              <a:buClr>
                <a:srgbClr val="B6DE87"/>
              </a:buClr>
              <a:defRPr sz="11700">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pPr>
            <a:r>
              <a:rPr lang="ko-KR" altLang="en-US" dirty="0">
                <a:solidFill>
                  <a:srgbClr val="FEFCDD"/>
                </a:solidFill>
                <a:uFill>
                  <a:solidFill>
                    <a:srgbClr val="FEFCDD"/>
                  </a:solidFill>
                </a:uFill>
                <a:latin typeface="에스코어 드림 6 Bold" panose="020B0703030302020204" pitchFamily="34" charset="-127"/>
                <a:ea typeface="에스코어 드림 6 Bold" panose="020B0703030302020204" pitchFamily="34" charset="-127"/>
              </a:rPr>
              <a:t>실험</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과학</a:t>
            </a:r>
            <a:br>
              <a:rPr dirty="0">
                <a:latin typeface="에스코어 드림 6 Bold" panose="020B0703030302020204" pitchFamily="34" charset="-127"/>
                <a:ea typeface="에스코어 드림 6 Bold" panose="020B0703030302020204" pitchFamily="34" charset="-127"/>
              </a:rPr>
            </a:br>
            <a:r>
              <a:rPr sz="11500" b="1" dirty="0">
                <a:solidFill>
                  <a:srgbClr val="F6A029"/>
                </a:solidFill>
                <a:uFill>
                  <a:solidFill>
                    <a:srgbClr val="F6A029"/>
                  </a:solidFill>
                </a:uFill>
                <a:latin typeface="에스코어 드림 6 Bold" panose="020B0703030302020204" pitchFamily="34" charset="-127"/>
                <a:ea typeface="에스코어 드림 6 Bold" panose="020B0703030302020204" pitchFamily="34" charset="-127"/>
                <a:sym typeface="DejaVu Sans Condensed"/>
              </a:rPr>
              <a:t>vs</a:t>
            </a:r>
            <a:br>
              <a:rPr dirty="0">
                <a:latin typeface="에스코어 드림 6 Bold" panose="020B0703030302020204" pitchFamily="34" charset="-127"/>
                <a:ea typeface="에스코어 드림 6 Bold" panose="020B0703030302020204" pitchFamily="34" charset="-127"/>
              </a:rPr>
            </a:br>
            <a:r>
              <a:rPr lang="ko-KR" altLang="en-US" dirty="0">
                <a:solidFill>
                  <a:srgbClr val="FEFCDD"/>
                </a:solidFill>
                <a:uFill>
                  <a:solidFill>
                    <a:srgbClr val="FEFCDD"/>
                  </a:solidFill>
                </a:uFill>
                <a:latin typeface="에스코어 드림 6 Bold" panose="020B0703030302020204" pitchFamily="34" charset="-127"/>
                <a:ea typeface="에스코어 드림 6 Bold" panose="020B0703030302020204" pitchFamily="34" charset="-127"/>
              </a:rPr>
              <a:t>기원</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과학</a:t>
            </a:r>
            <a:endParaRPr dirty="0">
              <a:latin typeface="에스코어 드림 6 Bold" panose="020B0703030302020204" pitchFamily="34" charset="-127"/>
              <a:ea typeface="에스코어 드림 6 Bold" panose="020B0703030302020204" pitchFamily="34" charset="-127"/>
            </a:endParaRPr>
          </a:p>
        </p:txBody>
      </p:sp>
      <p:sp>
        <p:nvSpPr>
          <p:cNvPr id="1450" name="Line"/>
          <p:cNvSpPr/>
          <p:nvPr/>
        </p:nvSpPr>
        <p:spPr>
          <a:xfrm>
            <a:off x="4254967" y="4383740"/>
            <a:ext cx="8503920" cy="0"/>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51" name="Line"/>
          <p:cNvSpPr/>
          <p:nvPr/>
        </p:nvSpPr>
        <p:spPr>
          <a:xfrm flipV="1">
            <a:off x="5937235" y="8927948"/>
            <a:ext cx="5296044" cy="87"/>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1454" name="Group"/>
          <p:cNvGrpSpPr/>
          <p:nvPr/>
        </p:nvGrpSpPr>
        <p:grpSpPr>
          <a:xfrm>
            <a:off x="4660900" y="6997700"/>
            <a:ext cx="14960600" cy="4813300"/>
            <a:chOff x="0" y="0"/>
            <a:chExt cx="14960600" cy="4813300"/>
          </a:xfrm>
        </p:grpSpPr>
        <p:sp>
          <p:nvSpPr>
            <p:cNvPr id="1452" name="Rounded Rectangle"/>
            <p:cNvSpPr/>
            <p:nvPr/>
          </p:nvSpPr>
          <p:spPr>
            <a:xfrm>
              <a:off x="0" y="0"/>
              <a:ext cx="14960600" cy="4813300"/>
            </a:xfrm>
            <a:prstGeom prst="roundRect">
              <a:avLst>
                <a:gd name="adj" fmla="val 3958"/>
              </a:avLst>
            </a:prstGeom>
            <a:noFill/>
            <a:ln w="152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53" name="Worldview is critical!"/>
            <p:cNvSpPr txBox="1"/>
            <p:nvPr/>
          </p:nvSpPr>
          <p:spPr>
            <a:xfrm>
              <a:off x="1739941" y="2715985"/>
              <a:ext cx="11682685" cy="14260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8600" b="1">
                  <a:solidFill>
                    <a:srgbClr val="FFFB00"/>
                  </a:solidFill>
                </a:defRPr>
              </a:lvl1pPr>
            </a:lstStyle>
            <a:p>
              <a:r>
                <a:rPr lang="ko-KR" altLang="en-US" dirty="0">
                  <a:latin typeface="에스코어 드림 6 Bold" panose="020B0703030302020204" pitchFamily="34" charset="-127"/>
                  <a:ea typeface="에스코어 드림 6 Bold" panose="020B0703030302020204" pitchFamily="34" charset="-127"/>
                </a:rPr>
                <a:t>세계관은 매우 중요하다</a:t>
              </a:r>
              <a:r>
                <a:rPr dirty="0">
                  <a:latin typeface="에스코어 드림 6 Bold" panose="020B0703030302020204" pitchFamily="34" charset="-127"/>
                  <a:ea typeface="에스코어 드림 6 Bold" panose="020B0703030302020204" pitchFamily="34" charset="-127"/>
                </a:rPr>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54"/>
                                        </p:tgtEl>
                                        <p:attrNameLst>
                                          <p:attrName>style.visibility</p:attrName>
                                        </p:attrNameLst>
                                      </p:cBhvr>
                                      <p:to>
                                        <p:strVal val="visible"/>
                                      </p:to>
                                    </p:set>
                                    <p:animEffect transition="in" filter="dissolve">
                                      <p:cBhvr>
                                        <p:cTn id="7" dur="500"/>
                                        <p:tgtEl>
                                          <p:spTgt spid="1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6" name="121088266.jpg" descr="121088266.jpg"/>
          <p:cNvPicPr>
            <a:picLocks noChangeAspect="1"/>
          </p:cNvPicPr>
          <p:nvPr/>
        </p:nvPicPr>
        <p:blipFill>
          <a:blip r:embed="rId3"/>
          <a:srcRect l="556" t="12260" b="7327"/>
          <a:stretch>
            <a:fillRect/>
          </a:stretch>
        </p:blipFill>
        <p:spPr>
          <a:xfrm>
            <a:off x="7579999" y="4826000"/>
            <a:ext cx="9295200" cy="4953000"/>
          </a:xfrm>
          <a:prstGeom prst="rect">
            <a:avLst/>
          </a:prstGeom>
          <a:ln w="12700">
            <a:miter lim="400000"/>
          </a:ln>
        </p:spPr>
      </p:pic>
      <p:sp>
        <p:nvSpPr>
          <p:cNvPr id="1457" name="Rectangle"/>
          <p:cNvSpPr/>
          <p:nvPr/>
        </p:nvSpPr>
        <p:spPr>
          <a:xfrm>
            <a:off x="7556500" y="3721100"/>
            <a:ext cx="9296400" cy="11684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sp>
        <p:nvSpPr>
          <p:cNvPr id="1458" name="FACTS"/>
          <p:cNvSpPr txBox="1"/>
          <p:nvPr/>
        </p:nvSpPr>
        <p:spPr>
          <a:xfrm>
            <a:off x="9423400" y="3860800"/>
            <a:ext cx="5461000" cy="83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64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ko-KR" altLang="en-US" dirty="0">
                <a:latin typeface="에스코어 드림 6 Bold" panose="020B0703030302020204" pitchFamily="34" charset="-127"/>
                <a:ea typeface="에스코어 드림 6 Bold" panose="020B0703030302020204" pitchFamily="34" charset="-127"/>
              </a:rPr>
              <a:t>사실</a:t>
            </a:r>
            <a:endParaRPr dirty="0">
              <a:latin typeface="에스코어 드림 6 Bold" panose="020B0703030302020204" pitchFamily="34" charset="-127"/>
              <a:ea typeface="에스코어 드림 6 Bold" panose="020B0703030302020204" pitchFamily="34" charset="-127"/>
            </a:endParaRPr>
          </a:p>
        </p:txBody>
      </p:sp>
      <p:sp>
        <p:nvSpPr>
          <p:cNvPr id="1459" name="Rectangle"/>
          <p:cNvSpPr/>
          <p:nvPr/>
        </p:nvSpPr>
        <p:spPr>
          <a:xfrm>
            <a:off x="7579999" y="8903380"/>
            <a:ext cx="9321800" cy="10160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sp>
        <p:nvSpPr>
          <p:cNvPr id="1460" name="ROCKS AND FOSSILS"/>
          <p:cNvSpPr txBox="1"/>
          <p:nvPr/>
        </p:nvSpPr>
        <p:spPr>
          <a:xfrm>
            <a:off x="7543800" y="9207500"/>
            <a:ext cx="93218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48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ko-KR" altLang="en-US" dirty="0">
                <a:latin typeface="에스코어 드림 6 Bold" panose="020B0703030302020204" pitchFamily="34" charset="-127"/>
                <a:ea typeface="에스코어 드림 6 Bold" panose="020B0703030302020204" pitchFamily="34" charset="-127"/>
              </a:rPr>
              <a:t>암석과 화석</a:t>
            </a:r>
            <a:endParaRPr dirty="0">
              <a:latin typeface="에스코어 드림 6 Bold" panose="020B0703030302020204" pitchFamily="34" charset="-127"/>
              <a:ea typeface="에스코어 드림 6 Bold" panose="020B0703030302020204" pitchFamily="34" charset="-127"/>
            </a:endParaRPr>
          </a:p>
        </p:txBody>
      </p:sp>
      <p:sp>
        <p:nvSpPr>
          <p:cNvPr id="1461" name="Rectangle"/>
          <p:cNvSpPr/>
          <p:nvPr/>
        </p:nvSpPr>
        <p:spPr>
          <a:xfrm>
            <a:off x="7289800" y="3479800"/>
            <a:ext cx="9804400" cy="6756400"/>
          </a:xfrm>
          <a:prstGeom prst="rect">
            <a:avLst/>
          </a:prstGeom>
          <a:ln w="25400">
            <a:solidFill>
              <a:srgbClr val="E2DEAB"/>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grpSp>
        <p:nvGrpSpPr>
          <p:cNvPr id="1473" name="Group"/>
          <p:cNvGrpSpPr/>
          <p:nvPr/>
        </p:nvGrpSpPr>
        <p:grpSpPr>
          <a:xfrm>
            <a:off x="14344712" y="584200"/>
            <a:ext cx="9428096" cy="4089401"/>
            <a:chOff x="0" y="0"/>
            <a:chExt cx="8710607" cy="4089400"/>
          </a:xfrm>
        </p:grpSpPr>
        <p:sp>
          <p:nvSpPr>
            <p:cNvPr id="1462" name="Biblical Assumptions"/>
            <p:cNvSpPr txBox="1"/>
            <p:nvPr/>
          </p:nvSpPr>
          <p:spPr>
            <a:xfrm>
              <a:off x="162236" y="302260"/>
              <a:ext cx="8548371" cy="2552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ko-KR" altLang="en-US" dirty="0">
                  <a:latin typeface="에스코어 드림 6 Bold" panose="020B0703030302020204" pitchFamily="34" charset="-127"/>
                  <a:ea typeface="에스코어 드림 6 Bold" panose="020B0703030302020204" pitchFamily="34" charset="-127"/>
                </a:rPr>
                <a:t>성경적 </a:t>
              </a:r>
              <a:endParaRPr lang="en-US" altLang="ko-KR" dirty="0">
                <a:latin typeface="에스코어 드림 6 Bold" panose="020B0703030302020204" pitchFamily="34" charset="-127"/>
                <a:ea typeface="에스코어 드림 6 Bold" panose="020B0703030302020204" pitchFamily="34" charset="-127"/>
              </a:endParaRPr>
            </a:p>
            <a:p>
              <a:pPr>
                <a:lnSpc>
                  <a:spcPct val="100000"/>
                </a:lnSpc>
              </a:pPr>
              <a:r>
                <a:rPr lang="ko-KR" altLang="en-US" dirty="0">
                  <a:latin typeface="에스코어 드림 6 Bold" panose="020B0703030302020204" pitchFamily="34" charset="-127"/>
                  <a:ea typeface="에스코어 드림 6 Bold" panose="020B0703030302020204" pitchFamily="34" charset="-127"/>
                </a:rPr>
                <a:t>가정</a:t>
              </a:r>
              <a:r>
                <a:rPr lang="en-US" altLang="ko-KR" dirty="0">
                  <a:latin typeface="에스코어 드림 6 Bold" panose="020B0703030302020204" pitchFamily="34" charset="-127"/>
                  <a:ea typeface="에스코어 드림 6 Bold" panose="020B0703030302020204" pitchFamily="34" charset="-127"/>
                </a:rPr>
                <a:t>(Assumptions)</a:t>
              </a:r>
              <a:endParaRPr dirty="0">
                <a:latin typeface="에스코어 드림 6 Bold" panose="020B0703030302020204" pitchFamily="34" charset="-127"/>
                <a:ea typeface="에스코어 드림 6 Bold" panose="020B0703030302020204" pitchFamily="34" charset="-127"/>
              </a:endParaRPr>
            </a:p>
          </p:txBody>
        </p:sp>
        <p:grpSp>
          <p:nvGrpSpPr>
            <p:cNvPr id="1466" name="Group"/>
            <p:cNvGrpSpPr/>
            <p:nvPr/>
          </p:nvGrpSpPr>
          <p:grpSpPr>
            <a:xfrm>
              <a:off x="431800" y="1701800"/>
              <a:ext cx="5961084" cy="609484"/>
              <a:chOff x="0" y="0"/>
              <a:chExt cx="5961082" cy="609482"/>
            </a:xfrm>
          </p:grpSpPr>
          <p:sp>
            <p:nvSpPr>
              <p:cNvPr id="1464" name="Line"/>
              <p:cNvSpPr/>
              <p:nvPr/>
            </p:nvSpPr>
            <p:spPr>
              <a:xfrm flipV="1">
                <a:off x="12700" y="596291"/>
                <a:ext cx="5948383"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65"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grpSp>
        <p:sp>
          <p:nvSpPr>
            <p:cNvPr id="1468" name="Line"/>
            <p:cNvSpPr/>
            <p:nvPr/>
          </p:nvSpPr>
          <p:spPr>
            <a:xfrm flipH="1">
              <a:off x="520700" y="3314700"/>
              <a:ext cx="1" cy="675059"/>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69" name="Triangle"/>
            <p:cNvSpPr/>
            <p:nvPr/>
          </p:nvSpPr>
          <p:spPr>
            <a:xfrm rot="10800000">
              <a:off x="0" y="3556000"/>
              <a:ext cx="10287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sp>
          <p:nvSpPr>
            <p:cNvPr id="1470" name="Line"/>
            <p:cNvSpPr/>
            <p:nvPr/>
          </p:nvSpPr>
          <p:spPr>
            <a:xfrm flipV="1">
              <a:off x="520700" y="3327400"/>
              <a:ext cx="3093904" cy="13"/>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71" name="Line"/>
            <p:cNvSpPr/>
            <p:nvPr/>
          </p:nvSpPr>
          <p:spPr>
            <a:xfrm>
              <a:off x="3594100" y="2298700"/>
              <a:ext cx="0" cy="1041400"/>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72" name="Rectangle"/>
            <p:cNvSpPr/>
            <p:nvPr/>
          </p:nvSpPr>
          <p:spPr>
            <a:xfrm>
              <a:off x="431800" y="0"/>
              <a:ext cx="815467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grpSp>
      <p:grpSp>
        <p:nvGrpSpPr>
          <p:cNvPr id="1481" name="Group"/>
          <p:cNvGrpSpPr/>
          <p:nvPr/>
        </p:nvGrpSpPr>
        <p:grpSpPr>
          <a:xfrm>
            <a:off x="12998448" y="10274300"/>
            <a:ext cx="9466136" cy="3175000"/>
            <a:chOff x="0" y="0"/>
            <a:chExt cx="8870951" cy="3175000"/>
          </a:xfrm>
        </p:grpSpPr>
        <p:grpSp>
          <p:nvGrpSpPr>
            <p:cNvPr id="1477" name="Group"/>
            <p:cNvGrpSpPr/>
            <p:nvPr/>
          </p:nvGrpSpPr>
          <p:grpSpPr>
            <a:xfrm>
              <a:off x="-1" y="0"/>
              <a:ext cx="1670053" cy="1860777"/>
              <a:chOff x="0" y="0"/>
              <a:chExt cx="1670051" cy="1860776"/>
            </a:xfrm>
          </p:grpSpPr>
          <p:sp>
            <p:nvSpPr>
              <p:cNvPr id="1474" name="Triangle"/>
              <p:cNvSpPr/>
              <p:nvPr/>
            </p:nvSpPr>
            <p:spPr>
              <a:xfrm rot="5400000">
                <a:off x="889001" y="107972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sp>
            <p:nvSpPr>
              <p:cNvPr id="1475" name="Line"/>
              <p:cNvSpPr/>
              <p:nvPr/>
            </p:nvSpPr>
            <p:spPr>
              <a:xfrm flipV="1">
                <a:off x="1" y="1409900"/>
                <a:ext cx="1346261"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76" name="Line"/>
              <p:cNvSpPr/>
              <p:nvPr/>
            </p:nvSpPr>
            <p:spPr>
              <a:xfrm flipH="1">
                <a:off x="-1" y="0"/>
                <a:ext cx="2"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grpSp>
        <p:grpSp>
          <p:nvGrpSpPr>
            <p:cNvPr id="1480" name="Group"/>
            <p:cNvGrpSpPr/>
            <p:nvPr/>
          </p:nvGrpSpPr>
          <p:grpSpPr>
            <a:xfrm>
              <a:off x="1936751" y="457200"/>
              <a:ext cx="6934201" cy="2717800"/>
              <a:chOff x="0" y="0"/>
              <a:chExt cx="6934200" cy="2717800"/>
            </a:xfrm>
          </p:grpSpPr>
          <p:sp>
            <p:nvSpPr>
              <p:cNvPr id="1478" name="Young Earth…"/>
              <p:cNvSpPr txBox="1"/>
              <p:nvPr/>
            </p:nvSpPr>
            <p:spPr>
              <a:xfrm>
                <a:off x="190500" y="165100"/>
                <a:ext cx="6654800" cy="2552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젊은 지구</a:t>
                </a:r>
                <a:endParaRPr lang="en-US" altLang="ko-KR" dirty="0">
                  <a:latin typeface="에스코어 드림 6 Bold" panose="020B0703030302020204" pitchFamily="34" charset="-127"/>
                  <a:ea typeface="에스코어 드림 6 Bold" panose="020B0703030302020204" pitchFamily="34" charset="-127"/>
                </a:endParaRPr>
              </a:p>
              <a:p>
                <a: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전 지구적 대홍수</a:t>
                </a:r>
                <a:endParaRPr dirty="0">
                  <a:latin typeface="에스코어 드림 6 Bold" panose="020B0703030302020204" pitchFamily="34" charset="-127"/>
                  <a:ea typeface="에스코어 드림 6 Bold" panose="020B0703030302020204" pitchFamily="34" charset="-127"/>
                </a:endParaRPr>
              </a:p>
            </p:txBody>
          </p:sp>
          <p:sp>
            <p:nvSpPr>
              <p:cNvPr id="1479" name="Rectangle"/>
              <p:cNvSpPr/>
              <p:nvPr/>
            </p:nvSpPr>
            <p:spPr>
              <a:xfrm>
                <a:off x="0" y="0"/>
                <a:ext cx="69342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grpSp>
      </p:grpSp>
      <p:grpSp>
        <p:nvGrpSpPr>
          <p:cNvPr id="1489" name="Group"/>
          <p:cNvGrpSpPr/>
          <p:nvPr/>
        </p:nvGrpSpPr>
        <p:grpSpPr>
          <a:xfrm>
            <a:off x="1433384" y="10235973"/>
            <a:ext cx="9742677" cy="3289508"/>
            <a:chOff x="-62" y="0"/>
            <a:chExt cx="9111298" cy="3207439"/>
          </a:xfrm>
        </p:grpSpPr>
        <p:grpSp>
          <p:nvGrpSpPr>
            <p:cNvPr id="1485" name="Group"/>
            <p:cNvGrpSpPr/>
            <p:nvPr/>
          </p:nvGrpSpPr>
          <p:grpSpPr>
            <a:xfrm>
              <a:off x="7403025" y="0"/>
              <a:ext cx="1708211" cy="1936977"/>
              <a:chOff x="0" y="0"/>
              <a:chExt cx="1708209" cy="1936976"/>
            </a:xfrm>
          </p:grpSpPr>
          <p:sp>
            <p:nvSpPr>
              <p:cNvPr id="1482" name="Triangle"/>
              <p:cNvSpPr/>
              <p:nvPr/>
            </p:nvSpPr>
            <p:spPr>
              <a:xfrm rot="16200000">
                <a:off x="-247650" y="1155926"/>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sp>
            <p:nvSpPr>
              <p:cNvPr id="1483" name="Line"/>
              <p:cNvSpPr/>
              <p:nvPr/>
            </p:nvSpPr>
            <p:spPr>
              <a:xfrm flipV="1">
                <a:off x="361950" y="1409900"/>
                <a:ext cx="1346260"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84" name="Line"/>
              <p:cNvSpPr/>
              <p:nvPr/>
            </p:nvSpPr>
            <p:spPr>
              <a:xfrm flipH="1">
                <a:off x="1708148" y="0"/>
                <a:ext cx="1"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grpSp>
        <p:grpSp>
          <p:nvGrpSpPr>
            <p:cNvPr id="1488" name="Group"/>
            <p:cNvGrpSpPr/>
            <p:nvPr/>
          </p:nvGrpSpPr>
          <p:grpSpPr>
            <a:xfrm>
              <a:off x="-62" y="597126"/>
              <a:ext cx="7498338" cy="2610313"/>
              <a:chOff x="-62" y="0"/>
              <a:chExt cx="7498337" cy="2610312"/>
            </a:xfrm>
          </p:grpSpPr>
          <p:sp>
            <p:nvSpPr>
              <p:cNvPr id="1486" name="Old Earth…"/>
              <p:cNvSpPr txBox="1"/>
              <p:nvPr/>
            </p:nvSpPr>
            <p:spPr>
              <a:xfrm>
                <a:off x="-62" y="133812"/>
                <a:ext cx="7498337" cy="2476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오랜 지구</a:t>
                </a:r>
                <a:endParaRPr lang="en-US" altLang="ko-KR" dirty="0">
                  <a:latin typeface="에스코어 드림 6 Bold" panose="020B0703030302020204" pitchFamily="34" charset="-127"/>
                  <a:ea typeface="에스코어 드림 6 Bold" panose="020B0703030302020204" pitchFamily="34" charset="-127"/>
                </a:endParaRPr>
              </a:p>
              <a:p>
                <a:pPr algn="l">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ko-KR" altLang="en-US" sz="6000" dirty="0">
                    <a:latin typeface="에스코어 드림 6 Bold" panose="020B0703030302020204" pitchFamily="34" charset="-127"/>
                    <a:ea typeface="에스코어 드림 6 Bold" panose="020B0703030302020204" pitchFamily="34" charset="-127"/>
                  </a:rPr>
                  <a:t>전 지구적 대홍수 부정</a:t>
                </a:r>
                <a:endParaRPr sz="6000" dirty="0">
                  <a:latin typeface="에스코어 드림 6 Bold" panose="020B0703030302020204" pitchFamily="34" charset="-127"/>
                  <a:ea typeface="에스코어 드림 6 Bold" panose="020B0703030302020204" pitchFamily="34" charset="-127"/>
                </a:endParaRPr>
              </a:p>
            </p:txBody>
          </p:sp>
          <p:sp>
            <p:nvSpPr>
              <p:cNvPr id="1487" name="Rectangle"/>
              <p:cNvSpPr/>
              <p:nvPr/>
            </p:nvSpPr>
            <p:spPr>
              <a:xfrm>
                <a:off x="0" y="0"/>
                <a:ext cx="7179781"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grpSp>
      </p:grpSp>
      <p:grpSp>
        <p:nvGrpSpPr>
          <p:cNvPr id="1503" name="Group"/>
          <p:cNvGrpSpPr/>
          <p:nvPr/>
        </p:nvGrpSpPr>
        <p:grpSpPr>
          <a:xfrm>
            <a:off x="554356" y="584200"/>
            <a:ext cx="9046847" cy="4102106"/>
            <a:chOff x="-2379344" y="0"/>
            <a:chExt cx="9046847" cy="4102105"/>
          </a:xfrm>
        </p:grpSpPr>
        <p:grpSp>
          <p:nvGrpSpPr>
            <p:cNvPr id="1501" name="Group"/>
            <p:cNvGrpSpPr/>
            <p:nvPr/>
          </p:nvGrpSpPr>
          <p:grpSpPr>
            <a:xfrm>
              <a:off x="-2259330" y="0"/>
              <a:ext cx="8926833" cy="4102105"/>
              <a:chOff x="-2602229" y="0"/>
              <a:chExt cx="8926832" cy="4102104"/>
            </a:xfrm>
          </p:grpSpPr>
          <p:grpSp>
            <p:nvGrpSpPr>
              <p:cNvPr id="1499" name="Group"/>
              <p:cNvGrpSpPr/>
              <p:nvPr/>
            </p:nvGrpSpPr>
            <p:grpSpPr>
              <a:xfrm>
                <a:off x="12700" y="1676900"/>
                <a:ext cx="6311903" cy="2425204"/>
                <a:chOff x="12700" y="0"/>
                <a:chExt cx="6311902" cy="2425202"/>
              </a:xfrm>
            </p:grpSpPr>
            <p:sp>
              <p:nvSpPr>
                <p:cNvPr id="1490" name="Line"/>
                <p:cNvSpPr/>
                <p:nvPr/>
              </p:nvSpPr>
              <p:spPr>
                <a:xfrm flipV="1">
                  <a:off x="5943611"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grpSp>
              <p:nvGrpSpPr>
                <p:cNvPr id="1498" name="Group"/>
                <p:cNvGrpSpPr/>
                <p:nvPr/>
              </p:nvGrpSpPr>
              <p:grpSpPr>
                <a:xfrm>
                  <a:off x="12700" y="608874"/>
                  <a:ext cx="6311902" cy="1816328"/>
                  <a:chOff x="12700" y="596291"/>
                  <a:chExt cx="6311901" cy="1816326"/>
                </a:xfrm>
              </p:grpSpPr>
              <p:sp>
                <p:nvSpPr>
                  <p:cNvPr id="1491" name="Line"/>
                  <p:cNvSpPr/>
                  <p:nvPr/>
                </p:nvSpPr>
                <p:spPr>
                  <a:xfrm flipV="1">
                    <a:off x="12700" y="596291"/>
                    <a:ext cx="5948385"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94" name="Line"/>
                  <p:cNvSpPr/>
                  <p:nvPr/>
                </p:nvSpPr>
                <p:spPr>
                  <a:xfrm flipH="1">
                    <a:off x="2743200" y="596516"/>
                    <a:ext cx="1" cy="1041401"/>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95" name="Line"/>
                  <p:cNvSpPr/>
                  <p:nvPr/>
                </p:nvSpPr>
                <p:spPr>
                  <a:xfrm flipV="1">
                    <a:off x="2735396" y="1637903"/>
                    <a:ext cx="3093905" cy="14"/>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96" name="Line"/>
                  <p:cNvSpPr/>
                  <p:nvPr/>
                </p:nvSpPr>
                <p:spPr>
                  <a:xfrm>
                    <a:off x="5816600" y="1637916"/>
                    <a:ext cx="1" cy="675060"/>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
                <p:nvSpPr>
                  <p:cNvPr id="1497" name="Triangle"/>
                  <p:cNvSpPr/>
                  <p:nvPr/>
                </p:nvSpPr>
                <p:spPr>
                  <a:xfrm rot="10800000">
                    <a:off x="5295900" y="187921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grpSp>
          </p:grpSp>
          <p:sp>
            <p:nvSpPr>
              <p:cNvPr id="1500" name="Rectangle"/>
              <p:cNvSpPr/>
              <p:nvPr/>
            </p:nvSpPr>
            <p:spPr>
              <a:xfrm>
                <a:off x="-2602229" y="0"/>
                <a:ext cx="854583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grpSp>
        <p:sp>
          <p:nvSpPr>
            <p:cNvPr id="1502" name="Naturalistic…"/>
            <p:cNvSpPr txBox="1"/>
            <p:nvPr/>
          </p:nvSpPr>
          <p:spPr>
            <a:xfrm>
              <a:off x="-2379344" y="52089"/>
              <a:ext cx="8914130" cy="2552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자연주의적 </a:t>
              </a:r>
              <a:endParaRPr lang="en-US" altLang="ko-KR" dirty="0">
                <a:latin typeface="에스코어 드림 6 Bold" panose="020B0703030302020204" pitchFamily="34" charset="-127"/>
                <a:ea typeface="에스코어 드림 6 Bold" panose="020B0703030302020204" pitchFamily="34" charset="-127"/>
              </a:endParaRPr>
            </a:p>
            <a:p>
              <a: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가정</a:t>
              </a:r>
              <a:r>
                <a:rPr lang="en-US" altLang="ko-KR" dirty="0">
                  <a:latin typeface="에스코어 드림 6 Bold" panose="020B0703030302020204" pitchFamily="34" charset="-127"/>
                  <a:ea typeface="에스코어 드림 6 Bold" panose="020B0703030302020204" pitchFamily="34" charset="-127"/>
                </a:rPr>
                <a:t>(Assumptions)</a:t>
              </a:r>
              <a:endParaRPr dirty="0">
                <a:latin typeface="에스코어 드림 6 Bold" panose="020B0703030302020204" pitchFamily="34" charset="-127"/>
                <a:ea typeface="에스코어 드림 6 Bold" panose="020B0703030302020204" pitchFamily="34" charset="-127"/>
              </a:endParaRPr>
            </a:p>
          </p:txBody>
        </p:sp>
      </p:grpSp>
      <p:sp>
        <p:nvSpPr>
          <p:cNvPr id="1504" name="Rectangle"/>
          <p:cNvSpPr/>
          <p:nvPr/>
        </p:nvSpPr>
        <p:spPr>
          <a:xfrm>
            <a:off x="674370" y="584200"/>
            <a:ext cx="22974300" cy="2286000"/>
          </a:xfrm>
          <a:prstGeom prst="rect">
            <a:avLst/>
          </a:prstGeom>
          <a:ln w="114300">
            <a:solidFill>
              <a:srgbClr val="F6A029"/>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grpSp>
        <p:nvGrpSpPr>
          <p:cNvPr id="1507" name="Group"/>
          <p:cNvGrpSpPr/>
          <p:nvPr/>
        </p:nvGrpSpPr>
        <p:grpSpPr>
          <a:xfrm>
            <a:off x="4587572" y="3485551"/>
            <a:ext cx="14820901" cy="6756400"/>
            <a:chOff x="0" y="8112"/>
            <a:chExt cx="14820900" cy="6756400"/>
          </a:xfrm>
        </p:grpSpPr>
        <p:sp>
          <p:nvSpPr>
            <p:cNvPr id="1505" name="Rectangle"/>
            <p:cNvSpPr/>
            <p:nvPr/>
          </p:nvSpPr>
          <p:spPr>
            <a:xfrm>
              <a:off x="451200" y="8112"/>
              <a:ext cx="13893801" cy="6756400"/>
            </a:xfrm>
            <a:prstGeom prst="rect">
              <a:avLst/>
            </a:prstGeom>
            <a:solidFill>
              <a:srgbClr val="270D0A"/>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latin typeface="에스코어 드림 6 Bold" panose="020B0703030302020204" pitchFamily="34" charset="-127"/>
                <a:ea typeface="에스코어 드림 6 Bold" panose="020B0703030302020204" pitchFamily="34" charset="-127"/>
              </a:endParaRPr>
            </a:p>
          </p:txBody>
        </p:sp>
        <p:sp>
          <p:nvSpPr>
            <p:cNvPr id="1506" name="It’s a battle of worldviews."/>
            <p:cNvSpPr txBox="1"/>
            <p:nvPr/>
          </p:nvSpPr>
          <p:spPr>
            <a:xfrm>
              <a:off x="0" y="1170086"/>
              <a:ext cx="14820900" cy="45345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4400">
                  <a:solidFill>
                    <a:srgbClr val="E2DEAB"/>
                  </a:solidFill>
                </a:defRPr>
              </a:lvl1pPr>
            </a:lstStyle>
            <a:p>
              <a:r>
                <a:rPr lang="ko-KR" altLang="en-US" dirty="0">
                  <a:latin typeface="에스코어 드림 6 Bold" panose="020B0703030302020204" pitchFamily="34" charset="-127"/>
                  <a:ea typeface="에스코어 드림 6 Bold" panose="020B0703030302020204" pitchFamily="34" charset="-127"/>
                </a:rPr>
                <a:t>이것은 세계관의  전쟁이다</a:t>
              </a:r>
              <a:r>
                <a:rPr lang="en-US" altLang="ko-KR" dirty="0">
                  <a:latin typeface="에스코어 드림 6 Bold" panose="020B0703030302020204" pitchFamily="34" charset="-127"/>
                  <a:ea typeface="에스코어 드림 6 Bold" panose="020B0703030302020204" pitchFamily="34" charset="-127"/>
                </a:rPr>
                <a:t>!</a:t>
              </a:r>
              <a:endParaRPr dirty="0">
                <a:latin typeface="에스코어 드림 6 Bold" panose="020B0703030302020204" pitchFamily="34" charset="-127"/>
                <a:ea typeface="에스코어 드림 6 Bold" panose="020B0703030302020204" pitchFamily="34" charset="-127"/>
              </a:endParaRPr>
            </a:p>
          </p:txBody>
        </p:sp>
      </p:grpSp>
      <p:sp>
        <p:nvSpPr>
          <p:cNvPr id="1508" name="Line"/>
          <p:cNvSpPr/>
          <p:nvPr/>
        </p:nvSpPr>
        <p:spPr>
          <a:xfrm flipV="1">
            <a:off x="9667847" y="1854546"/>
            <a:ext cx="4852464" cy="16"/>
          </a:xfrm>
          <a:prstGeom prst="line">
            <a:avLst/>
          </a:prstGeom>
          <a:ln w="127000">
            <a:solidFill>
              <a:srgbClr val="F6A029"/>
            </a:solidFill>
            <a:miter lim="400000"/>
            <a:headEnd type="stealth"/>
            <a:tailEnd type="stealth"/>
          </a:ln>
        </p:spPr>
        <p:txBody>
          <a:bodyPr lIns="50800" tIns="50800" rIns="50800" bIns="50800" anchor="ctr"/>
          <a:lstStyle/>
          <a:p>
            <a:pPr algn="l" defTabSz="457200">
              <a:defRPr sz="1200">
                <a:latin typeface="Helvetica"/>
                <a:ea typeface="Helvetica"/>
                <a:cs typeface="Helvetica"/>
                <a:sym typeface="Helvetica"/>
              </a:defRPr>
            </a:pPr>
            <a:endParaRPr>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503"/>
                                        </p:tgtEl>
                                        <p:attrNameLst>
                                          <p:attrName>style.visibility</p:attrName>
                                        </p:attrNameLst>
                                      </p:cBhvr>
                                      <p:to>
                                        <p:strVal val="visible"/>
                                      </p:to>
                                    </p:set>
                                    <p:animEffect transition="in" filter="wipe(up)">
                                      <p:cBhvr>
                                        <p:cTn id="7" dur="1000"/>
                                        <p:tgtEl>
                                          <p:spTgt spid="1503"/>
                                        </p:tgtEl>
                                      </p:cBhvr>
                                    </p:animEffect>
                                  </p:childTnLst>
                                </p:cTn>
                              </p:par>
                            </p:childTnLst>
                          </p:cTn>
                        </p:par>
                        <p:par>
                          <p:cTn id="8" fill="hold">
                            <p:stCondLst>
                              <p:cond delay="1000"/>
                            </p:stCondLst>
                            <p:childTnLst>
                              <p:par>
                                <p:cTn id="9" presetID="22" presetClass="entr" presetSubtype="2" fill="hold" grpId="0" nodeType="afterEffect">
                                  <p:stCondLst>
                                    <p:cond delay="0"/>
                                  </p:stCondLst>
                                  <p:iterate>
                                    <p:tmAbs val="0"/>
                                  </p:iterate>
                                  <p:childTnLst>
                                    <p:set>
                                      <p:cBhvr>
                                        <p:cTn id="10" fill="hold"/>
                                        <p:tgtEl>
                                          <p:spTgt spid="1489"/>
                                        </p:tgtEl>
                                        <p:attrNameLst>
                                          <p:attrName>style.visibility</p:attrName>
                                        </p:attrNameLst>
                                      </p:cBhvr>
                                      <p:to>
                                        <p:strVal val="visible"/>
                                      </p:to>
                                    </p:set>
                                    <p:animEffect transition="in" filter="wipe(right)">
                                      <p:cBhvr>
                                        <p:cTn id="11" dur="1000"/>
                                        <p:tgtEl>
                                          <p:spTgt spid="148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p:tmAbs val="0"/>
                                  </p:iterate>
                                  <p:childTnLst>
                                    <p:set>
                                      <p:cBhvr>
                                        <p:cTn id="15" fill="hold"/>
                                        <p:tgtEl>
                                          <p:spTgt spid="1473"/>
                                        </p:tgtEl>
                                        <p:attrNameLst>
                                          <p:attrName>style.visibility</p:attrName>
                                        </p:attrNameLst>
                                      </p:cBhvr>
                                      <p:to>
                                        <p:strVal val="visible"/>
                                      </p:to>
                                    </p:set>
                                    <p:animEffect transition="in" filter="wipe(up)">
                                      <p:cBhvr>
                                        <p:cTn id="16" dur="1000"/>
                                        <p:tgtEl>
                                          <p:spTgt spid="1473"/>
                                        </p:tgtEl>
                                      </p:cBhvr>
                                    </p:animEffect>
                                  </p:childTnLst>
                                </p:cTn>
                              </p:par>
                            </p:childTnLst>
                          </p:cTn>
                        </p:par>
                        <p:par>
                          <p:cTn id="17" fill="hold">
                            <p:stCondLst>
                              <p:cond delay="1000"/>
                            </p:stCondLst>
                            <p:childTnLst>
                              <p:par>
                                <p:cTn id="18" presetID="22" presetClass="entr" presetSubtype="8" fill="hold" grpId="0" nodeType="afterEffect">
                                  <p:stCondLst>
                                    <p:cond delay="0"/>
                                  </p:stCondLst>
                                  <p:iterate>
                                    <p:tmAbs val="0"/>
                                  </p:iterate>
                                  <p:childTnLst>
                                    <p:set>
                                      <p:cBhvr>
                                        <p:cTn id="19" fill="hold"/>
                                        <p:tgtEl>
                                          <p:spTgt spid="1481"/>
                                        </p:tgtEl>
                                        <p:attrNameLst>
                                          <p:attrName>style.visibility</p:attrName>
                                        </p:attrNameLst>
                                      </p:cBhvr>
                                      <p:to>
                                        <p:strVal val="visible"/>
                                      </p:to>
                                    </p:set>
                                    <p:animEffect transition="in" filter="wipe(left)">
                                      <p:cBhvr>
                                        <p:cTn id="20" dur="1000"/>
                                        <p:tgtEl>
                                          <p:spTgt spid="1481"/>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p:tmAbs val="0"/>
                                  </p:iterate>
                                  <p:childTnLst>
                                    <p:set>
                                      <p:cBhvr>
                                        <p:cTn id="24" fill="hold"/>
                                        <p:tgtEl>
                                          <p:spTgt spid="1504"/>
                                        </p:tgtEl>
                                        <p:attrNameLst>
                                          <p:attrName>style.visibility</p:attrName>
                                        </p:attrNameLst>
                                      </p:cBhvr>
                                      <p:to>
                                        <p:strVal val="visible"/>
                                      </p:to>
                                    </p:set>
                                    <p:anim calcmode="lin" valueType="num">
                                      <p:cBhvr>
                                        <p:cTn id="25" dur="500" fill="hold"/>
                                        <p:tgtEl>
                                          <p:spTgt spid="1504"/>
                                        </p:tgtEl>
                                        <p:attrNameLst>
                                          <p:attrName>ppt_w</p:attrName>
                                        </p:attrNameLst>
                                      </p:cBhvr>
                                      <p:tavLst>
                                        <p:tav tm="0">
                                          <p:val>
                                            <p:fltVal val="0"/>
                                          </p:val>
                                        </p:tav>
                                        <p:tav tm="100000">
                                          <p:val>
                                            <p:strVal val="#ppt_w"/>
                                          </p:val>
                                        </p:tav>
                                      </p:tavLst>
                                    </p:anim>
                                    <p:anim calcmode="lin" valueType="num">
                                      <p:cBhvr>
                                        <p:cTn id="26" dur="500" fill="hold"/>
                                        <p:tgtEl>
                                          <p:spTgt spid="150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p:tmAbs val="0"/>
                                  </p:iterate>
                                  <p:childTnLst>
                                    <p:set>
                                      <p:cBhvr>
                                        <p:cTn id="30" fill="hold"/>
                                        <p:tgtEl>
                                          <p:spTgt spid="1507"/>
                                        </p:tgtEl>
                                        <p:attrNameLst>
                                          <p:attrName>style.visibility</p:attrName>
                                        </p:attrNameLst>
                                      </p:cBhvr>
                                      <p:to>
                                        <p:strVal val="visible"/>
                                      </p:to>
                                    </p:set>
                                    <p:anim calcmode="lin" valueType="num">
                                      <p:cBhvr>
                                        <p:cTn id="31" dur="1000" fill="hold"/>
                                        <p:tgtEl>
                                          <p:spTgt spid="1507"/>
                                        </p:tgtEl>
                                        <p:attrNameLst>
                                          <p:attrName>ppt_w</p:attrName>
                                        </p:attrNameLst>
                                      </p:cBhvr>
                                      <p:tavLst>
                                        <p:tav tm="0">
                                          <p:val>
                                            <p:fltVal val="0"/>
                                          </p:val>
                                        </p:tav>
                                        <p:tav tm="100000">
                                          <p:val>
                                            <p:strVal val="#ppt_w"/>
                                          </p:val>
                                        </p:tav>
                                      </p:tavLst>
                                    </p:anim>
                                    <p:anim calcmode="lin" valueType="num">
                                      <p:cBhvr>
                                        <p:cTn id="32" dur="1000" fill="hold"/>
                                        <p:tgtEl>
                                          <p:spTgt spid="1507"/>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23" presetClass="entr" presetSubtype="16" fill="hold" grpId="0" nodeType="afterEffect">
                                  <p:stCondLst>
                                    <p:cond delay="0"/>
                                  </p:stCondLst>
                                  <p:iterate type="lt">
                                    <p:tmAbs val="0"/>
                                  </p:iterate>
                                  <p:childTnLst>
                                    <p:set>
                                      <p:cBhvr>
                                        <p:cTn id="35" fill="hold"/>
                                        <p:tgtEl>
                                          <p:spTgt spid="1508"/>
                                        </p:tgtEl>
                                        <p:attrNameLst>
                                          <p:attrName>style.visibility</p:attrName>
                                        </p:attrNameLst>
                                      </p:cBhvr>
                                      <p:to>
                                        <p:strVal val="visible"/>
                                      </p:to>
                                    </p:set>
                                    <p:anim calcmode="lin" valueType="num">
                                      <p:cBhvr>
                                        <p:cTn id="36" dur="1000" fill="hold"/>
                                        <p:tgtEl>
                                          <p:spTgt spid="1508"/>
                                        </p:tgtEl>
                                        <p:attrNameLst>
                                          <p:attrName>ppt_w</p:attrName>
                                        </p:attrNameLst>
                                      </p:cBhvr>
                                      <p:tavLst>
                                        <p:tav tm="0">
                                          <p:val>
                                            <p:fltVal val="0"/>
                                          </p:val>
                                        </p:tav>
                                        <p:tav tm="100000">
                                          <p:val>
                                            <p:strVal val="#ppt_w"/>
                                          </p:val>
                                        </p:tav>
                                      </p:tavLst>
                                    </p:anim>
                                    <p:anim calcmode="lin" valueType="num">
                                      <p:cBhvr>
                                        <p:cTn id="37" dur="1000" fill="hold"/>
                                        <p:tgtEl>
                                          <p:spTgt spid="15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3" grpId="0" animBg="1" advAuto="0"/>
      <p:bldP spid="1481" grpId="0" animBg="1" advAuto="0"/>
      <p:bldP spid="1489" grpId="0" animBg="1" advAuto="0"/>
      <p:bldP spid="1503" grpId="0" animBg="1" advAuto="0"/>
      <p:bldP spid="1504" grpId="0" animBg="1" advAuto="0"/>
      <p:bldP spid="1507" grpId="0" animBg="1" advAuto="0"/>
      <p:bldP spid="1508"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 name="1 Timothy 6:20–21"/>
          <p:cNvSpPr txBox="1">
            <a:spLocks noGrp="1"/>
          </p:cNvSpPr>
          <p:nvPr>
            <p:ph type="ctrTitle"/>
          </p:nvPr>
        </p:nvSpPr>
        <p:spPr>
          <a:prstGeom prst="rect">
            <a:avLst/>
          </a:prstGeom>
        </p:spPr>
        <p:txBody>
          <a:bodyPr/>
          <a:lstStyle/>
          <a:p>
            <a:r>
              <a:rPr lang="ko-KR" altLang="en-US" dirty="0">
                <a:solidFill>
                  <a:srgbClr val="E3E5B1"/>
                </a:solidFill>
                <a:latin typeface="에스코어 드림 6 Bold" panose="020B0703030302020204" pitchFamily="34" charset="-127"/>
                <a:ea typeface="에스코어 드림 6 Bold" panose="020B0703030302020204" pitchFamily="34" charset="-127"/>
              </a:rPr>
              <a:t>디도데전서</a:t>
            </a:r>
            <a:r>
              <a:rPr dirty="0">
                <a:solidFill>
                  <a:srgbClr val="E3E5B1"/>
                </a:solidFill>
                <a:latin typeface="에스코어 드림 6 Bold" panose="020B0703030302020204" pitchFamily="34" charset="-127"/>
                <a:ea typeface="에스코어 드림 6 Bold" panose="020B0703030302020204" pitchFamily="34" charset="-127"/>
              </a:rPr>
              <a:t> 6</a:t>
            </a:r>
            <a:r>
              <a:rPr lang="ko-KR" altLang="en-US" dirty="0">
                <a:solidFill>
                  <a:srgbClr val="E3E5B1"/>
                </a:solidFill>
                <a:latin typeface="에스코어 드림 6 Bold" panose="020B0703030302020204" pitchFamily="34" charset="-127"/>
                <a:ea typeface="에스코어 드림 6 Bold" panose="020B0703030302020204" pitchFamily="34" charset="-127"/>
              </a:rPr>
              <a:t>장 </a:t>
            </a:r>
            <a:r>
              <a:rPr dirty="0">
                <a:solidFill>
                  <a:srgbClr val="E3E5B1"/>
                </a:solidFill>
                <a:latin typeface="에스코어 드림 6 Bold" panose="020B0703030302020204" pitchFamily="34" charset="-127"/>
                <a:ea typeface="에스코어 드림 6 Bold" panose="020B0703030302020204" pitchFamily="34" charset="-127"/>
              </a:rPr>
              <a:t>20–21</a:t>
            </a:r>
            <a:r>
              <a:rPr lang="ko-KR" altLang="en-US" dirty="0">
                <a:solidFill>
                  <a:srgbClr val="E3E5B1"/>
                </a:solidFill>
                <a:latin typeface="에스코어 드림 6 Bold" panose="020B0703030302020204" pitchFamily="34" charset="-127"/>
                <a:ea typeface="에스코어 드림 6 Bold" panose="020B0703030302020204" pitchFamily="34" charset="-127"/>
              </a:rPr>
              <a:t>절</a:t>
            </a:r>
            <a:endParaRPr dirty="0">
              <a:solidFill>
                <a:srgbClr val="E3E5B1"/>
              </a:solidFill>
              <a:latin typeface="에스코어 드림 6 Bold" panose="020B0703030302020204" pitchFamily="34" charset="-127"/>
              <a:ea typeface="에스코어 드림 6 Bold" panose="020B0703030302020204" pitchFamily="34" charset="-127"/>
            </a:endParaRPr>
          </a:p>
        </p:txBody>
      </p:sp>
      <p:sp>
        <p:nvSpPr>
          <p:cNvPr id="1511" name="20 O Timothy, guard what was entrusted to you, avoiding worldly and empty chatter and the opposing arguments of what is falsely called “knowledge”— 21 which some have professed and thus gone astray from the faith. Grace be with you."/>
          <p:cNvSpPr txBox="1">
            <a:spLocks noGrp="1"/>
          </p:cNvSpPr>
          <p:nvPr>
            <p:ph type="subTitle" idx="1"/>
          </p:nvPr>
        </p:nvSpPr>
        <p:spPr>
          <a:xfrm>
            <a:off x="1993900" y="2971800"/>
            <a:ext cx="20383500" cy="9728200"/>
          </a:xfrm>
          <a:prstGeom prst="rect">
            <a:avLst/>
          </a:prstGeom>
        </p:spPr>
        <p:txBody>
          <a:bodyPr/>
          <a:lstStyle/>
          <a:p>
            <a:pPr defTabSz="914400">
              <a:spcAft>
                <a:spcPts val="2000"/>
              </a:spcAft>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20</a:t>
            </a:r>
            <a:r>
              <a:rP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디모데야 망령되고 헛된 말과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거짓된 지식</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의 반론을 피함으로 </a:t>
            </a:r>
            <a:r>
              <a:rPr lang="ko-KR" altLang="en-US" dirty="0" err="1">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네게</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 부탁한 것을 지키라</a:t>
            </a:r>
            <a:endParaRPr lang="en-US" altLang="ko-K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endParaRP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21</a:t>
            </a:r>
            <a:r>
              <a:rP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	이것을 따르는 사람들이 있어 믿음에서 </a:t>
            </a:r>
            <a:r>
              <a:rPr lang="ko-KR" altLang="en-US" dirty="0" err="1">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벗어났느니라</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 은혜가 너희와 함께 </a:t>
            </a:r>
            <a:r>
              <a:rPr lang="ko-KR" altLang="en-US" dirty="0" err="1">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있을지어다</a:t>
            </a:r>
            <a:endPar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endParaRP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endParaRP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Can any man tell me when the…"/>
          <p:cNvSpPr txBox="1">
            <a:spLocks noGrp="1"/>
          </p:cNvSpPr>
          <p:nvPr>
            <p:ph type="title"/>
          </p:nvPr>
        </p:nvSpPr>
        <p:spPr>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나에게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태초의 시작이 언제였는지</a:t>
            </a:r>
            <a:br>
              <a:rPr lang="en-US" altLang="ko-KR"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b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말해 줄</a:t>
            </a:r>
            <a:r>
              <a:rPr lang="en-US" altLang="ko-K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수 있는 사람이 있는가</a:t>
            </a:r>
            <a:r>
              <a:rPr lang="en-US" altLang="ko-K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 </a:t>
            </a:r>
            <a:br>
              <a:rPr lang="en-US" altLang="ko-K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b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수 년 전까지 우리는 아담이 나오고 </a:t>
            </a:r>
            <a:br>
              <a:rPr lang="en-US" altLang="ko-K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br>
            <a:r>
              <a:rPr lang="ko-KR" altLang="en-US"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나서 세상이 시작되었다고 생각하였다</a:t>
            </a:r>
            <a:r>
              <a:rPr lang="en-US" altLang="ko-K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 </a:t>
            </a:r>
            <a:endParaRP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endParaRPr>
          </a:p>
        </p:txBody>
      </p:sp>
      <p:sp>
        <p:nvSpPr>
          <p:cNvPr id="1516" name="C.H. Spurgeon, “Election” (1855), The New Park Street Pulpit (Pasadena, TX: Pilgrim Publ. 1990), vol. 1, p. 318."/>
          <p:cNvSpPr txBox="1">
            <a:spLocks noGrp="1"/>
          </p:cNvSpPr>
          <p:nvPr>
            <p:ph type="body" sz="quarter" idx="1"/>
          </p:nvPr>
        </p:nvSpPr>
        <p:spPr>
          <a:xfrm>
            <a:off x="1778000" y="110363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sz="4000" dirty="0">
                <a:latin typeface="+mj-lt"/>
              </a:rPr>
              <a:t>C.H. Spurgeon, “Election” (1855), </a:t>
            </a:r>
            <a:r>
              <a:rPr sz="4000" dirty="0">
                <a:latin typeface="+mj-lt"/>
                <a:ea typeface="DejaVu Sans Condensed Oblique"/>
                <a:cs typeface="DejaVu Sans Condensed Oblique"/>
                <a:sym typeface="DejaVu Sans Condensed Oblique"/>
              </a:rPr>
              <a:t>The New Park Street Pulpit</a:t>
            </a:r>
            <a:r>
              <a:rPr sz="4000" dirty="0">
                <a:latin typeface="+mj-lt"/>
              </a:rPr>
              <a:t> (Pasadena, TX: Pilgrim Publ. 1990), vol. 1, p. 318.</a:t>
            </a:r>
          </a:p>
        </p:txBody>
      </p:sp>
      <p:grpSp>
        <p:nvGrpSpPr>
          <p:cNvPr id="1519" name="image37.jpg"/>
          <p:cNvGrpSpPr/>
          <p:nvPr/>
        </p:nvGrpSpPr>
        <p:grpSpPr>
          <a:xfrm>
            <a:off x="17819687" y="1295555"/>
            <a:ext cx="5360988" cy="7625121"/>
            <a:chOff x="0" y="0"/>
            <a:chExt cx="5360987" cy="7625120"/>
          </a:xfrm>
        </p:grpSpPr>
        <p:pic>
          <p:nvPicPr>
            <p:cNvPr id="1518" name="image37.jpg" descr="image37.jpg"/>
            <p:cNvPicPr>
              <a:picLocks noChangeAspect="1"/>
            </p:cNvPicPr>
            <p:nvPr/>
          </p:nvPicPr>
          <p:blipFill>
            <a:blip r:embed="rId3"/>
            <a:srcRect b="8008"/>
            <a:stretch>
              <a:fillRect/>
            </a:stretch>
          </p:blipFill>
          <p:spPr>
            <a:xfrm>
              <a:off x="317500" y="304800"/>
              <a:ext cx="4738688" cy="7002821"/>
            </a:xfrm>
            <a:prstGeom prst="rect">
              <a:avLst/>
            </a:prstGeom>
            <a:ln>
              <a:noFill/>
            </a:ln>
            <a:effectLst/>
          </p:spPr>
        </p:pic>
        <p:pic>
          <p:nvPicPr>
            <p:cNvPr id="1517" name="image37.jpg" descr="image37.jpg"/>
            <p:cNvPicPr>
              <a:picLocks/>
            </p:cNvPicPr>
            <p:nvPr/>
          </p:nvPicPr>
          <p:blipFill>
            <a:blip r:embed="rId4"/>
            <a:stretch>
              <a:fillRect/>
            </a:stretch>
          </p:blipFill>
          <p:spPr>
            <a:xfrm>
              <a:off x="0" y="0"/>
              <a:ext cx="5360988" cy="7625121"/>
            </a:xfrm>
            <a:prstGeom prst="rect">
              <a:avLst/>
            </a:prstGeom>
            <a:effectLst/>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EXPERIMENTAL Science vs Origin Science"/>
          <p:cNvSpPr txBox="1">
            <a:spLocks noGrp="1"/>
          </p:cNvSpPr>
          <p:nvPr>
            <p:ph type="subTitle" idx="1"/>
          </p:nvPr>
        </p:nvSpPr>
        <p:spPr>
          <a:xfrm>
            <a:off x="1714500" y="1778000"/>
            <a:ext cx="20942300" cy="9728200"/>
          </a:xfrm>
          <a:prstGeom prst="rect">
            <a:avLst/>
          </a:prstGeom>
        </p:spPr>
        <p:txBody>
          <a:bodyPr/>
          <a:lstStyle/>
          <a:p>
            <a:pPr algn="ctr" defTabSz="914400">
              <a:lnSpc>
                <a:spcPct val="150000"/>
              </a:lnSpc>
              <a:buClr>
                <a:srgbClr val="B6DE87"/>
              </a:buClr>
              <a:defRPr sz="11700">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pPr>
            <a:r>
              <a:rPr lang="ko-KR" altLang="en-US" dirty="0">
                <a:solidFill>
                  <a:srgbClr val="FEFCDD"/>
                </a:solidFill>
                <a:uFill>
                  <a:solidFill>
                    <a:srgbClr val="FEFCDD"/>
                  </a:solidFill>
                </a:uFill>
                <a:latin typeface="에스코어 드림 6 Bold" panose="020B0703030302020204" pitchFamily="34" charset="-127"/>
                <a:ea typeface="에스코어 드림 6 Bold" panose="020B0703030302020204" pitchFamily="34" charset="-127"/>
              </a:rPr>
              <a:t>실험</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과학</a:t>
            </a:r>
            <a:br>
              <a:rPr dirty="0"/>
            </a:br>
            <a:r>
              <a:rPr sz="12500" b="1" dirty="0">
                <a:solidFill>
                  <a:srgbClr val="F6A029"/>
                </a:solidFill>
                <a:uFill>
                  <a:solidFill>
                    <a:srgbClr val="F6A029"/>
                  </a:solidFill>
                </a:uFill>
                <a:latin typeface="DejaVu Sans Condensed"/>
                <a:ea typeface="DejaVu Sans Condensed"/>
                <a:cs typeface="DejaVu Sans Condensed"/>
                <a:sym typeface="DejaVu Sans Condensed"/>
              </a:rPr>
              <a:t>vs</a:t>
            </a:r>
            <a:br>
              <a:rPr dirty="0"/>
            </a:br>
            <a:r>
              <a:rPr lang="ko-KR" altLang="en-US" dirty="0">
                <a:solidFill>
                  <a:srgbClr val="FEFCDD"/>
                </a:solidFill>
                <a:uFill>
                  <a:solidFill>
                    <a:srgbClr val="FEFCDD"/>
                  </a:solidFill>
                </a:uFill>
                <a:latin typeface="에스코어 드림 6 Bold" panose="020B0703030302020204" pitchFamily="34" charset="-127"/>
                <a:ea typeface="에스코어 드림 6 Bold" panose="020B0703030302020204" pitchFamily="34" charset="-127"/>
              </a:rPr>
              <a:t>기원</a:t>
            </a: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과학</a:t>
            </a:r>
            <a:endParaRPr dirty="0">
              <a:latin typeface="에스코어 드림 6 Bold" panose="020B0703030302020204" pitchFamily="34" charset="-127"/>
              <a:ea typeface="에스코어 드림 6 Bold" panose="020B0703030302020204" pitchFamily="34" charset="-127"/>
            </a:endParaRPr>
          </a:p>
        </p:txBody>
      </p:sp>
      <p:sp>
        <p:nvSpPr>
          <p:cNvPr id="971" name="Line"/>
          <p:cNvSpPr/>
          <p:nvPr/>
        </p:nvSpPr>
        <p:spPr>
          <a:xfrm>
            <a:off x="4097337" y="4178300"/>
            <a:ext cx="8869680" cy="0"/>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2" name="Line"/>
          <p:cNvSpPr/>
          <p:nvPr/>
        </p:nvSpPr>
        <p:spPr>
          <a:xfrm flipV="1">
            <a:off x="5937235" y="9855048"/>
            <a:ext cx="5296044" cy="87"/>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 name="“but we have discovered that…"/>
          <p:cNvSpPr txBox="1">
            <a:spLocks noGrp="1"/>
          </p:cNvSpPr>
          <p:nvPr>
            <p:ph type="title"/>
          </p:nvPr>
        </p:nvSpPr>
        <p:spPr>
          <a:xfrm>
            <a:off x="1011880" y="593124"/>
            <a:ext cx="21749265" cy="11128976"/>
          </a:xfrm>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dirty="0">
                <a:solidFill>
                  <a:srgbClr val="E3E5B1"/>
                </a:solidFill>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dirty="0">
                <a:solidFill>
                  <a:srgbClr val="FF9300"/>
                </a:solidFill>
                <a:latin typeface="에스코어 드림 6 Bold" panose="020B0703030302020204" pitchFamily="34" charset="-127"/>
                <a:ea typeface="에스코어 드림 6 Bold" panose="020B0703030302020204" pitchFamily="34" charset="-127"/>
                <a:cs typeface="Lucida Grande"/>
                <a:sym typeface="Lucida Grande"/>
              </a:rPr>
              <a:t>그러나 우리는 </a:t>
            </a:r>
            <a:r>
              <a:rPr lang="ko-KR" altLang="en-US" dirty="0">
                <a:latin typeface="에스코어 드림 6 Bold" panose="020B0703030302020204" pitchFamily="34" charset="-127"/>
                <a:ea typeface="에스코어 드림 6 Bold" panose="020B0703030302020204" pitchFamily="34" charset="-127"/>
                <a:cs typeface="Lucida Grande"/>
                <a:sym typeface="Lucida Grande"/>
              </a:rPr>
              <a:t>하나님께서 </a:t>
            </a:r>
            <a:r>
              <a:rPr lang="ko-KR" altLang="en-US" dirty="0">
                <a:solidFill>
                  <a:srgbClr val="FF9300"/>
                </a:solidFill>
                <a:latin typeface="에스코어 드림 6 Bold" panose="020B0703030302020204" pitchFamily="34" charset="-127"/>
                <a:ea typeface="에스코어 드림 6 Bold" panose="020B0703030302020204" pitchFamily="34" charset="-127"/>
                <a:cs typeface="Lucida Grande"/>
                <a:sym typeface="Lucida Grande"/>
              </a:rPr>
              <a:t>수천 년 전 </a:t>
            </a:r>
            <a:r>
              <a:rPr lang="ko-KR" altLang="en-US" dirty="0">
                <a:latin typeface="에스코어 드림 6 Bold" panose="020B0703030302020204" pitchFamily="34" charset="-127"/>
                <a:ea typeface="에스코어 드림 6 Bold" panose="020B0703030302020204" pitchFamily="34" charset="-127"/>
                <a:cs typeface="Lucida Grande"/>
                <a:sym typeface="Lucida Grande"/>
              </a:rPr>
              <a:t>인간이 </a:t>
            </a:r>
            <a:br>
              <a:rPr lang="en-US" altLang="ko-KR" dirty="0">
                <a:latin typeface="에스코어 드림 6 Bold" panose="020B0703030302020204" pitchFamily="34" charset="-127"/>
                <a:ea typeface="에스코어 드림 6 Bold" panose="020B0703030302020204" pitchFamily="34" charset="-127"/>
                <a:cs typeface="Lucida Grande"/>
                <a:sym typeface="Lucida Grande"/>
              </a:rPr>
            </a:br>
            <a:r>
              <a:rPr lang="ko-KR" altLang="en-US" dirty="0">
                <a:latin typeface="에스코어 드림 6 Bold" panose="020B0703030302020204" pitchFamily="34" charset="-127"/>
                <a:ea typeface="에스코어 드림 6 Bold" panose="020B0703030302020204" pitchFamily="34" charset="-127"/>
                <a:cs typeface="Lucida Grande"/>
                <a:sym typeface="Lucida Grande"/>
              </a:rPr>
              <a:t>살기에 적합하도록 카오스물질을 예비하셨고</a:t>
            </a:r>
            <a:r>
              <a:rPr lang="en-US" altLang="ko-KR" dirty="0">
                <a:latin typeface="에스코어 드림 6 Bold" panose="020B0703030302020204" pitchFamily="34" charset="-127"/>
                <a:ea typeface="에스코어 드림 6 Bold" panose="020B0703030302020204" pitchFamily="34" charset="-127"/>
                <a:cs typeface="Lucida Grande"/>
                <a:sym typeface="Lucida Grande"/>
              </a:rPr>
              <a:t>,</a:t>
            </a:r>
            <a:r>
              <a:rPr lang="ko-KR" altLang="en-US" dirty="0">
                <a:latin typeface="에스코어 드림 6 Bold" panose="020B0703030302020204" pitchFamily="34" charset="-127"/>
                <a:ea typeface="에스코어 드림 6 Bold" panose="020B0703030302020204" pitchFamily="34" charset="-127"/>
                <a:cs typeface="Lucida Grande"/>
                <a:sym typeface="Lucida Grande"/>
              </a:rPr>
              <a:t> 그 위에 여러 종족의 피조물을 살도록 하셨음을</a:t>
            </a:r>
            <a:r>
              <a:rPr lang="ko-KR" altLang="en-US" dirty="0">
                <a:solidFill>
                  <a:srgbClr val="FF9300"/>
                </a:solidFill>
                <a:latin typeface="에스코어 드림 6 Bold" panose="020B0703030302020204" pitchFamily="34" charset="-127"/>
                <a:ea typeface="에스코어 드림 6 Bold" panose="020B0703030302020204" pitchFamily="34" charset="-127"/>
                <a:cs typeface="Lucida Grande"/>
                <a:sym typeface="Lucida Grande"/>
              </a:rPr>
              <a:t> </a:t>
            </a:r>
            <a:br>
              <a:rPr lang="en-US" altLang="ko-KR" dirty="0">
                <a:solidFill>
                  <a:srgbClr val="FF9300"/>
                </a:solidFill>
                <a:latin typeface="에스코어 드림 6 Bold" panose="020B0703030302020204" pitchFamily="34" charset="-127"/>
                <a:ea typeface="에스코어 드림 6 Bold" panose="020B0703030302020204" pitchFamily="34" charset="-127"/>
                <a:cs typeface="Lucida Grande"/>
                <a:sym typeface="Lucida Grande"/>
              </a:rPr>
            </a:br>
            <a:r>
              <a:rPr lang="ko-KR" altLang="en-US" dirty="0">
                <a:solidFill>
                  <a:srgbClr val="FF9300"/>
                </a:solidFill>
                <a:latin typeface="에스코어 드림 6 Bold" panose="020B0703030302020204" pitchFamily="34" charset="-127"/>
                <a:ea typeface="에스코어 드림 6 Bold" panose="020B0703030302020204" pitchFamily="34" charset="-127"/>
                <a:cs typeface="Lucida Grande"/>
                <a:sym typeface="Lucida Grande"/>
              </a:rPr>
              <a:t>알게 되었다</a:t>
            </a:r>
            <a:r>
              <a:rPr lang="en-US" altLang="ko-KR" dirty="0">
                <a:solidFill>
                  <a:srgbClr val="FF9300"/>
                </a:solidFill>
                <a:latin typeface="에스코어 드림 6 Bold" panose="020B0703030302020204" pitchFamily="34" charset="-127"/>
                <a:ea typeface="에스코어 드림 6 Bold" panose="020B0703030302020204" pitchFamily="34" charset="-127"/>
                <a:cs typeface="Lucida Grande"/>
                <a:sym typeface="Lucida Grande"/>
              </a:rPr>
              <a:t>. </a:t>
            </a:r>
            <a:br>
              <a:rPr lang="en-US" altLang="ko-KR" dirty="0">
                <a:latin typeface="에스코어 드림 6 Bold" panose="020B0703030302020204" pitchFamily="34" charset="-127"/>
                <a:ea typeface="에스코어 드림 6 Bold" panose="020B0703030302020204" pitchFamily="34" charset="-127"/>
                <a:cs typeface="Lucida Grande"/>
                <a:sym typeface="Lucida Grande"/>
              </a:rPr>
            </a:br>
            <a:r>
              <a:rPr lang="ko-KR" altLang="en-US" dirty="0">
                <a:latin typeface="에스코어 드림 6 Bold" panose="020B0703030302020204" pitchFamily="34" charset="-127"/>
                <a:ea typeface="에스코어 드림 6 Bold" panose="020B0703030302020204" pitchFamily="34" charset="-127"/>
                <a:cs typeface="Lucida Grande"/>
                <a:sym typeface="Lucida Grande"/>
              </a:rPr>
              <a:t>그리고 그 피조물을 하나님께서 인간으로 </a:t>
            </a:r>
            <a:br>
              <a:rPr lang="en-US" altLang="ko-KR" dirty="0">
                <a:latin typeface="에스코어 드림 6 Bold" panose="020B0703030302020204" pitchFamily="34" charset="-127"/>
                <a:ea typeface="에스코어 드림 6 Bold" panose="020B0703030302020204" pitchFamily="34" charset="-127"/>
                <a:cs typeface="Lucida Grande"/>
                <a:sym typeface="Lucida Grande"/>
              </a:rPr>
            </a:br>
            <a:r>
              <a:rPr lang="ko-KR" altLang="en-US" dirty="0">
                <a:latin typeface="에스코어 드림 6 Bold" panose="020B0703030302020204" pitchFamily="34" charset="-127"/>
                <a:ea typeface="에스코어 드림 6 Bold" panose="020B0703030302020204" pitchFamily="34" charset="-127"/>
                <a:cs typeface="Lucida Grande"/>
                <a:sym typeface="Lucida Grande"/>
              </a:rPr>
              <a:t>만드시려고 시도하시기 전에 죽어서</a:t>
            </a:r>
            <a:br>
              <a:rPr lang="en-US" altLang="ko-KR" dirty="0">
                <a:latin typeface="에스코어 드림 6 Bold" panose="020B0703030302020204" pitchFamily="34" charset="-127"/>
                <a:ea typeface="에스코어 드림 6 Bold" panose="020B0703030302020204" pitchFamily="34" charset="-127"/>
                <a:cs typeface="Lucida Grande"/>
                <a:sym typeface="Lucida Grande"/>
              </a:rPr>
            </a:br>
            <a:r>
              <a:rPr lang="ko-KR" altLang="en-US" dirty="0">
                <a:latin typeface="에스코어 드림 6 Bold" panose="020B0703030302020204" pitchFamily="34" charset="-127"/>
                <a:ea typeface="에스코어 드림 6 Bold" panose="020B0703030302020204" pitchFamily="34" charset="-127"/>
                <a:cs typeface="Lucida Grande"/>
                <a:sym typeface="Lucida Grande"/>
              </a:rPr>
              <a:t>그 분의 작품과 놀라운 솜씨의 흔적을 </a:t>
            </a:r>
            <a:br>
              <a:rPr lang="en-US" altLang="ko-KR" dirty="0">
                <a:latin typeface="에스코어 드림 6 Bold" panose="020B0703030302020204" pitchFamily="34" charset="-127"/>
                <a:ea typeface="에스코어 드림 6 Bold" panose="020B0703030302020204" pitchFamily="34" charset="-127"/>
                <a:cs typeface="Lucida Grande"/>
                <a:sym typeface="Lucida Grande"/>
              </a:rPr>
            </a:br>
            <a:r>
              <a:rPr lang="ko-KR" altLang="en-US" dirty="0">
                <a:latin typeface="에스코어 드림 6 Bold" panose="020B0703030302020204" pitchFamily="34" charset="-127"/>
                <a:ea typeface="에스코어 드림 6 Bold" panose="020B0703030302020204" pitchFamily="34" charset="-127"/>
                <a:cs typeface="Lucida Grande"/>
                <a:sym typeface="Lucida Grande"/>
              </a:rPr>
              <a:t>남겼을 지도 모른다</a:t>
            </a:r>
            <a:r>
              <a:rPr lang="en-US" altLang="ko-KR" dirty="0">
                <a:latin typeface="에스코어 드림 6 Bold" panose="020B0703030302020204" pitchFamily="34" charset="-127"/>
                <a:ea typeface="에스코어 드림 6 Bold" panose="020B0703030302020204" pitchFamily="34" charset="-127"/>
                <a:cs typeface="Lucida Grande"/>
                <a:sym typeface="Lucida Grande"/>
              </a:rPr>
              <a:t>.</a:t>
            </a:r>
            <a:br>
              <a:rPr lang="en-US" altLang="ko-KR" dirty="0">
                <a:latin typeface="에스코어 드림 6 Bold" panose="020B0703030302020204" pitchFamily="34" charset="-127"/>
                <a:ea typeface="에스코어 드림 6 Bold" panose="020B0703030302020204" pitchFamily="34" charset="-127"/>
                <a:cs typeface="Lucida Grande"/>
                <a:sym typeface="Lucida Grande"/>
              </a:rPr>
            </a:br>
            <a:r>
              <a:rPr lang="en-US" altLang="ko-KR" dirty="0">
                <a:solidFill>
                  <a:srgbClr val="FBE29B"/>
                </a:solidFill>
                <a:uFill>
                  <a:solidFill>
                    <a:srgbClr val="F6A029"/>
                  </a:solidFill>
                </a:uFill>
                <a:latin typeface="에스코어 드림 6 Bold" panose="020B0703030302020204" pitchFamily="34" charset="-127"/>
                <a:ea typeface="에스코어 드림 6 Bold" panose="020B0703030302020204" pitchFamily="34" charset="-127"/>
              </a:rPr>
              <a:t>.</a:t>
            </a:r>
            <a:r>
              <a:rPr dirty="0">
                <a:solidFill>
                  <a:srgbClr val="FBE29B"/>
                </a:solidFill>
                <a:uFill>
                  <a:solidFill>
                    <a:srgbClr val="E2DEAB"/>
                  </a:solidFill>
                </a:uFill>
                <a:latin typeface="에스코어 드림 6 Bold" panose="020B0703030302020204" pitchFamily="34" charset="-127"/>
                <a:ea typeface="에스코어 드림 6 Bold" panose="020B0703030302020204" pitchFamily="34" charset="-127"/>
              </a:rPr>
              <a:t>”</a:t>
            </a:r>
          </a:p>
        </p:txBody>
      </p:sp>
      <p:sp>
        <p:nvSpPr>
          <p:cNvPr id="1524" name="C.H. Spurgeon, “Election” (1855), The New Park Street Pulpit (Pasadena, TX: Pilgrim Publ. 1990), vol. 1, p. 318."/>
          <p:cNvSpPr txBox="1">
            <a:spLocks noGrp="1"/>
          </p:cNvSpPr>
          <p:nvPr>
            <p:ph type="body" sz="quarter" idx="1"/>
          </p:nvPr>
        </p:nvSpPr>
        <p:spPr>
          <a:xfrm>
            <a:off x="1752600" y="117221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sz="4000" dirty="0">
                <a:latin typeface="+mj-lt"/>
              </a:rPr>
              <a:t>C.H. Spurgeon, “Election” (1855), </a:t>
            </a:r>
            <a:r>
              <a:rPr sz="4000" dirty="0">
                <a:latin typeface="+mj-lt"/>
                <a:ea typeface="DejaVu Sans Condensed Oblique"/>
                <a:cs typeface="DejaVu Sans Condensed Oblique"/>
                <a:sym typeface="DejaVu Sans Condensed Oblique"/>
              </a:rPr>
              <a:t>The New Park Street Pulpit </a:t>
            </a:r>
            <a:r>
              <a:rPr sz="4000" dirty="0">
                <a:latin typeface="+mj-lt"/>
              </a:rPr>
              <a:t>(Pasadena, TX: Pilgrim Publ. 1990), vol. 1, p. 318.</a:t>
            </a:r>
          </a:p>
        </p:txBody>
      </p:sp>
      <p:grpSp>
        <p:nvGrpSpPr>
          <p:cNvPr id="1527" name="image37.jpg"/>
          <p:cNvGrpSpPr/>
          <p:nvPr/>
        </p:nvGrpSpPr>
        <p:grpSpPr>
          <a:xfrm>
            <a:off x="18585806" y="1295555"/>
            <a:ext cx="5360988" cy="7625121"/>
            <a:chOff x="0" y="0"/>
            <a:chExt cx="5360987" cy="7625120"/>
          </a:xfrm>
        </p:grpSpPr>
        <p:pic>
          <p:nvPicPr>
            <p:cNvPr id="1526" name="image37.jpg" descr="image37.jpg"/>
            <p:cNvPicPr>
              <a:picLocks noChangeAspect="1"/>
            </p:cNvPicPr>
            <p:nvPr/>
          </p:nvPicPr>
          <p:blipFill>
            <a:blip r:embed="rId3"/>
            <a:srcRect b="8008"/>
            <a:stretch>
              <a:fillRect/>
            </a:stretch>
          </p:blipFill>
          <p:spPr>
            <a:xfrm>
              <a:off x="317500" y="304800"/>
              <a:ext cx="4738688" cy="7002821"/>
            </a:xfrm>
            <a:prstGeom prst="rect">
              <a:avLst/>
            </a:prstGeom>
            <a:ln>
              <a:noFill/>
            </a:ln>
            <a:effectLst/>
          </p:spPr>
        </p:pic>
        <p:pic>
          <p:nvPicPr>
            <p:cNvPr id="1525" name="image37.jpg" descr="image37.jpg"/>
            <p:cNvPicPr>
              <a:picLocks/>
            </p:cNvPicPr>
            <p:nvPr/>
          </p:nvPicPr>
          <p:blipFill>
            <a:blip r:embed="rId4"/>
            <a:stretch>
              <a:fillRect/>
            </a:stretch>
          </p:blipFill>
          <p:spPr>
            <a:xfrm>
              <a:off x="0" y="0"/>
              <a:ext cx="5360988" cy="7625121"/>
            </a:xfrm>
            <a:prstGeom prst="rect">
              <a:avLst/>
            </a:prstGeom>
            <a:effectLst/>
          </p:spPr>
        </p:pic>
      </p:gr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 name="C.I. Scofield…"/>
          <p:cNvSpPr txBox="1">
            <a:spLocks noGrp="1"/>
          </p:cNvSpPr>
          <p:nvPr>
            <p:ph type="title"/>
          </p:nvPr>
        </p:nvSpPr>
        <p:spPr>
          <a:xfrm>
            <a:off x="9565241" y="1752600"/>
            <a:ext cx="13500242" cy="5410200"/>
          </a:xfrm>
          <a:prstGeom prst="rect">
            <a:avLst/>
          </a:prstGeom>
        </p:spPr>
        <p:txBody>
          <a:bodyPr/>
          <a:lstStyle/>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8000" dirty="0">
                <a:latin typeface="에스코어 드림 6 Bold" panose="020B0703030302020204" pitchFamily="34" charset="-127"/>
                <a:ea typeface="에스코어 드림 6 Bold" panose="020B0703030302020204" pitchFamily="34" charset="-127"/>
              </a:rPr>
              <a:t>C.I. </a:t>
            </a:r>
            <a:r>
              <a:rPr lang="ko-KR" altLang="en-US" sz="8000" dirty="0">
                <a:latin typeface="에스코어 드림 6 Bold" panose="020B0703030302020204" pitchFamily="34" charset="-127"/>
                <a:ea typeface="에스코어 드림 6 Bold" panose="020B0703030302020204" pitchFamily="34" charset="-127"/>
              </a:rPr>
              <a:t>스코필드</a:t>
            </a:r>
            <a:r>
              <a:rPr lang="en-US" altLang="ko-KR" dirty="0">
                <a:latin typeface="에스코어 드림 6 Bold" panose="020B0703030302020204" pitchFamily="34" charset="-127"/>
                <a:ea typeface="에스코어 드림 6 Bold" panose="020B0703030302020204" pitchFamily="34" charset="-127"/>
              </a:rPr>
              <a:t>(C.I. Scofield)</a:t>
            </a:r>
            <a:r>
              <a:rPr dirty="0">
                <a:latin typeface="에스코어 드림 6 Bold" panose="020B0703030302020204" pitchFamily="34" charset="-127"/>
                <a:ea typeface="에스코어 드림 6 Bold" panose="020B0703030302020204" pitchFamily="34" charset="-127"/>
              </a:rPr>
              <a:t> </a:t>
            </a:r>
          </a:p>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defRPr>
            </a:pPr>
            <a:r>
              <a:rPr dirty="0">
                <a:latin typeface="에스코어 드림 6 Bold" panose="020B0703030302020204" pitchFamily="34" charset="-127"/>
                <a:ea typeface="에스코어 드림 6 Bold" panose="020B0703030302020204" pitchFamily="34" charset="-127"/>
              </a:rPr>
              <a:t>(1843–1921) </a:t>
            </a:r>
          </a:p>
          <a:p>
            <a:pPr defTabSz="914400">
              <a:lnSpc>
                <a:spcPct val="90000"/>
              </a:lnSpc>
              <a:defRPr sz="1200">
                <a:effectLst>
                  <a:outerShdw blurRad="38100" dist="38100" dir="2700000" rotWithShape="0">
                    <a:srgbClr val="000000">
                      <a:alpha val="43137"/>
                    </a:srgbClr>
                  </a:outerShdw>
                </a:effectLst>
                <a:uFill>
                  <a:solidFill>
                    <a:srgbClr val="E2DEAB"/>
                  </a:solidFill>
                </a:uFill>
              </a:defRPr>
            </a:pPr>
            <a:endParaRPr dirty="0">
              <a:latin typeface="에스코어 드림 6 Bold" panose="020B0703030302020204" pitchFamily="34" charset="-127"/>
              <a:ea typeface="에스코어 드림 6 Bold" panose="020B0703030302020204" pitchFamily="34" charset="-127"/>
            </a:endParaRPr>
          </a:p>
          <a:p>
            <a:pPr defTabSz="914400">
              <a:defRPr>
                <a:solidFill>
                  <a:srgbClr val="F6A029"/>
                </a:solidFill>
                <a:effectLst>
                  <a:outerShdw blurRad="38100" dist="38100" dir="2700000" rotWithShape="0">
                    <a:srgbClr val="000000">
                      <a:alpha val="43137"/>
                    </a:srgbClr>
                  </a:outerShdw>
                </a:effectLst>
                <a:uFill>
                  <a:solidFill>
                    <a:srgbClr val="F6A029"/>
                  </a:solidFill>
                </a:uFill>
              </a:defRPr>
            </a:pPr>
            <a:r>
              <a:rPr lang="ko-KR" altLang="en-US" dirty="0" err="1">
                <a:latin typeface="에스코어 드림 6 Bold" panose="020B0703030302020204" pitchFamily="34" charset="-127"/>
                <a:ea typeface="에스코어 드림 6 Bold" panose="020B0703030302020204" pitchFamily="34" charset="-127"/>
              </a:rPr>
              <a:t>스코필드</a:t>
            </a:r>
            <a:r>
              <a:rPr lang="ko-KR" altLang="en-US" dirty="0">
                <a:latin typeface="에스코어 드림 6 Bold" panose="020B0703030302020204" pitchFamily="34" charset="-127"/>
                <a:ea typeface="에스코어 드림 6 Bold" panose="020B0703030302020204" pitchFamily="34" charset="-127"/>
              </a:rPr>
              <a:t> 주석성경</a:t>
            </a:r>
            <a:r>
              <a:rPr dirty="0">
                <a:latin typeface="에스코어 드림 6 Bold" panose="020B0703030302020204" pitchFamily="34" charset="-127"/>
                <a:ea typeface="에스코어 드림 6 Bold" panose="020B0703030302020204" pitchFamily="34" charset="-127"/>
              </a:rPr>
              <a:t> </a:t>
            </a:r>
          </a:p>
          <a:p>
            <a:pPr defTabSz="914400">
              <a:defRPr>
                <a:effectLst>
                  <a:outerShdw blurRad="38100" dist="38100" dir="2700000" rotWithShape="0">
                    <a:srgbClr val="000000">
                      <a:alpha val="43137"/>
                    </a:srgbClr>
                  </a:outerShdw>
                </a:effectLst>
                <a:uFill>
                  <a:solidFill>
                    <a:srgbClr val="E2DEAB"/>
                  </a:solidFill>
                </a:uFill>
              </a:defRPr>
            </a:pPr>
            <a:r>
              <a:rPr dirty="0">
                <a:solidFill>
                  <a:srgbClr val="E3E5B1"/>
                </a:solidFill>
                <a:latin typeface="에스코어 드림 6 Bold" panose="020B0703030302020204" pitchFamily="34" charset="-127"/>
                <a:ea typeface="에스코어 드림 6 Bold" panose="020B0703030302020204" pitchFamily="34" charset="-127"/>
              </a:rPr>
              <a:t>(1909)</a:t>
            </a:r>
          </a:p>
        </p:txBody>
      </p:sp>
      <p:sp>
        <p:nvSpPr>
          <p:cNvPr id="1532" name="Gap Theory…"/>
          <p:cNvSpPr txBox="1"/>
          <p:nvPr/>
        </p:nvSpPr>
        <p:spPr>
          <a:xfrm>
            <a:off x="10948987" y="7239000"/>
            <a:ext cx="11887201" cy="51803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914400">
              <a:lnSpc>
                <a:spcPct val="70000"/>
              </a:lnSpc>
              <a:spcBef>
                <a:spcPts val="4300"/>
              </a:spcBef>
              <a:buClr>
                <a:srgbClr val="B6DE87"/>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ko-KR" altLang="en-US" b="1" dirty="0">
                <a:latin typeface="에스코어 드림 6 Bold" panose="020B0703030302020204" pitchFamily="34" charset="-127"/>
                <a:ea typeface="에스코어 드림 6 Bold" panose="020B0703030302020204" pitchFamily="34" charset="-127"/>
              </a:rPr>
              <a:t>간격 이론</a:t>
            </a:r>
            <a:endParaRPr b="1" dirty="0">
              <a:latin typeface="에스코어 드림 6 Bold" panose="020B0703030302020204" pitchFamily="34" charset="-127"/>
              <a:ea typeface="에스코어 드림 6 Bold" panose="020B0703030302020204" pitchFamily="34" charset="-127"/>
            </a:endParaRPr>
          </a:p>
          <a:p>
            <a:pPr defTabSz="914400">
              <a:spcBef>
                <a:spcPts val="4300"/>
              </a:spcBef>
              <a:buClr>
                <a:srgbClr val="F5F5F5"/>
              </a:buClr>
              <a:defRPr sz="64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solidFill>
                  <a:srgbClr val="E3E5B1"/>
                </a:solidFill>
                <a:latin typeface="에스코어 드림 6 Bold" panose="020B0703030302020204" pitchFamily="34" charset="-127"/>
                <a:ea typeface="에스코어 드림 6 Bold" panose="020B0703030302020204" pitchFamily="34" charset="-127"/>
              </a:rPr>
              <a:t>“</a:t>
            </a:r>
            <a:r>
              <a:rPr lang="ko-KR" altLang="en-US" dirty="0">
                <a:solidFill>
                  <a:srgbClr val="E3E5B1"/>
                </a:solidFill>
                <a:latin typeface="에스코어 드림 6 Bold" panose="020B0703030302020204" pitchFamily="34" charset="-127"/>
                <a:ea typeface="에스코어 드림 6 Bold" panose="020B0703030302020204" pitchFamily="34" charset="-127"/>
              </a:rPr>
              <a:t>첫 번째 창조 행위는 시기를 알 수 없는 과거를 나타내고</a:t>
            </a:r>
            <a:r>
              <a:rPr lang="en-US" altLang="ko-KR" dirty="0">
                <a:solidFill>
                  <a:srgbClr val="E3E5B1"/>
                </a:solidFill>
                <a:latin typeface="에스코어 드림 6 Bold" panose="020B0703030302020204" pitchFamily="34" charset="-127"/>
                <a:ea typeface="에스코어 드림 6 Bold" panose="020B0703030302020204" pitchFamily="34" charset="-127"/>
              </a:rPr>
              <a:t>, </a:t>
            </a:r>
            <a:r>
              <a:rPr lang="ko-KR" altLang="en-US" dirty="0">
                <a:solidFill>
                  <a:srgbClr val="E3E5B1"/>
                </a:solidFill>
                <a:latin typeface="에스코어 드림 6 Bold" panose="020B0703030302020204" pitchFamily="34" charset="-127"/>
                <a:ea typeface="에스코어 드림 6 Bold" panose="020B0703030302020204" pitchFamily="34" charset="-127"/>
              </a:rPr>
              <a:t>이것은 모든 지질학적 연대들에 대한 여지를 제공한다</a:t>
            </a:r>
            <a:r>
              <a:rPr dirty="0">
                <a:solidFill>
                  <a:srgbClr val="E3E5B1"/>
                </a:solidFill>
                <a:latin typeface="에스코어 드림 6 Bold" panose="020B0703030302020204" pitchFamily="34" charset="-127"/>
                <a:ea typeface="에스코어 드림 6 Bold" panose="020B0703030302020204" pitchFamily="34" charset="-127"/>
              </a:rPr>
              <a:t>.”</a:t>
            </a:r>
          </a:p>
        </p:txBody>
      </p:sp>
      <p:grpSp>
        <p:nvGrpSpPr>
          <p:cNvPr id="1535" name="Scofield, CI new.jpg"/>
          <p:cNvGrpSpPr/>
          <p:nvPr/>
        </p:nvGrpSpPr>
        <p:grpSpPr>
          <a:xfrm>
            <a:off x="1285840" y="1447800"/>
            <a:ext cx="7418849" cy="10655300"/>
            <a:chOff x="0" y="0"/>
            <a:chExt cx="7418848" cy="10655299"/>
          </a:xfrm>
        </p:grpSpPr>
        <p:pic>
          <p:nvPicPr>
            <p:cNvPr id="1534" name="Scofield, CI new.jpg" descr="Scofield, CI new.jpg"/>
            <p:cNvPicPr>
              <a:picLocks noChangeAspect="1"/>
            </p:cNvPicPr>
            <p:nvPr/>
          </p:nvPicPr>
          <p:blipFill>
            <a:blip r:embed="rId3"/>
            <a:stretch>
              <a:fillRect/>
            </a:stretch>
          </p:blipFill>
          <p:spPr>
            <a:xfrm>
              <a:off x="317500" y="304800"/>
              <a:ext cx="6796549" cy="10033000"/>
            </a:xfrm>
            <a:prstGeom prst="rect">
              <a:avLst/>
            </a:prstGeom>
            <a:ln>
              <a:noFill/>
            </a:ln>
            <a:effectLst/>
          </p:spPr>
        </p:pic>
        <p:pic>
          <p:nvPicPr>
            <p:cNvPr id="1533" name="Scofield, CI new.jpg" descr="Scofield, CI new.jpg"/>
            <p:cNvPicPr>
              <a:picLocks/>
            </p:cNvPicPr>
            <p:nvPr/>
          </p:nvPicPr>
          <p:blipFill>
            <a:blip r:embed="rId4"/>
            <a:stretch>
              <a:fillRect/>
            </a:stretch>
          </p:blipFill>
          <p:spPr>
            <a:xfrm>
              <a:off x="0" y="0"/>
              <a:ext cx="7418849" cy="10655300"/>
            </a:xfrm>
            <a:prstGeom prst="rect">
              <a:avLst/>
            </a:prstGeom>
            <a:effectLst/>
          </p:spPr>
        </p:pic>
      </p:grpSp>
    </p:spTree>
    <p:extLst>
      <p:ext uri="{BB962C8B-B14F-4D97-AF65-F5344CB8AC3E}">
        <p14:creationId xmlns:p14="http://schemas.microsoft.com/office/powerpoint/2010/main" val="29344632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532"/>
                                        </p:tgtEl>
                                        <p:attrNameLst>
                                          <p:attrName>style.visibility</p:attrName>
                                        </p:attrNameLst>
                                      </p:cBhvr>
                                      <p:to>
                                        <p:strVal val="visible"/>
                                      </p:to>
                                    </p:set>
                                    <p:anim calcmode="lin" valueType="num">
                                      <p:cBhvr>
                                        <p:cTn id="7" dur="500" fill="hold"/>
                                        <p:tgtEl>
                                          <p:spTgt spid="1532"/>
                                        </p:tgtEl>
                                        <p:attrNameLst>
                                          <p:attrName>ppt_w</p:attrName>
                                        </p:attrNameLst>
                                      </p:cBhvr>
                                      <p:tavLst>
                                        <p:tav tm="0">
                                          <p:val>
                                            <p:fltVal val="0"/>
                                          </p:val>
                                        </p:tav>
                                        <p:tav tm="100000">
                                          <p:val>
                                            <p:strVal val="#ppt_w"/>
                                          </p:val>
                                        </p:tav>
                                      </p:tavLst>
                                    </p:anim>
                                    <p:anim calcmode="lin" valueType="num">
                                      <p:cBhvr>
                                        <p:cTn id="8" dur="500" fill="hold"/>
                                        <p:tgtEl>
                                          <p:spTgt spid="15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 grpId="0"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Princeton Seminary"/>
          <p:cNvSpPr txBox="1">
            <a:spLocks noGrp="1"/>
          </p:cNvSpPr>
          <p:nvPr>
            <p:ph type="body" sz="quarter" idx="4294967295"/>
          </p:nvPr>
        </p:nvSpPr>
        <p:spPr>
          <a:xfrm>
            <a:off x="4268787" y="533400"/>
            <a:ext cx="15316201" cy="4127500"/>
          </a:xfrm>
          <a:prstGeom prst="rect">
            <a:avLst/>
          </a:prstGeom>
          <a:ln w="9525">
            <a:round/>
          </a:ln>
          <a:effectLst/>
        </p:spPr>
        <p:txBody>
          <a:bodyPr/>
          <a:lstStyle>
            <a:lvl1pPr algn="ctr" defTabSz="914400">
              <a:spcBef>
                <a:spcPts val="10200"/>
              </a:spcBef>
              <a:buClr>
                <a:srgbClr val="B6DE87"/>
              </a:buClr>
              <a:defRPr sz="9600" b="1">
                <a:effectLst>
                  <a:outerShdw blurRad="38100" dist="38100" dir="2700000" rotWithShape="0">
                    <a:srgbClr val="000000">
                      <a:alpha val="43137"/>
                    </a:srgbClr>
                  </a:outerShdw>
                </a:effectLst>
                <a:uFill>
                  <a:solidFill>
                    <a:srgbClr val="E2DEAB"/>
                  </a:solidFill>
                </a:uFill>
              </a:defRPr>
            </a:lvl1pPr>
          </a:lstStyle>
          <a:p>
            <a:pPr>
              <a:defRPr sz="7200" b="0"/>
            </a:pPr>
            <a:r>
              <a:rPr lang="ko-KR" altLang="en-US" sz="9600" b="1" dirty="0">
                <a:latin typeface="에스코어 드림 6 Bold" panose="020B0703030302020204" pitchFamily="34" charset="-127"/>
                <a:ea typeface="에스코어 드림 6 Bold" panose="020B0703030302020204" pitchFamily="34" charset="-127"/>
              </a:rPr>
              <a:t>프린스턴 신학교</a:t>
            </a:r>
            <a:endParaRPr sz="9600" b="1" dirty="0">
              <a:latin typeface="에스코어 드림 6 Bold" panose="020B0703030302020204" pitchFamily="34" charset="-127"/>
              <a:ea typeface="에스코어 드림 6 Bold" panose="020B0703030302020204" pitchFamily="34" charset="-127"/>
            </a:endParaRPr>
          </a:p>
        </p:txBody>
      </p:sp>
      <p:sp>
        <p:nvSpPr>
          <p:cNvPr id="1540" name="Shape"/>
          <p:cNvSpPr/>
          <p:nvPr/>
        </p:nvSpPr>
        <p:spPr>
          <a:xfrm>
            <a:off x="11507865" y="4876800"/>
            <a:ext cx="838201"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grpSp>
        <p:nvGrpSpPr>
          <p:cNvPr id="1543" name="Hodge, Charles 2.png"/>
          <p:cNvGrpSpPr/>
          <p:nvPr/>
        </p:nvGrpSpPr>
        <p:grpSpPr>
          <a:xfrm>
            <a:off x="18072100" y="1841500"/>
            <a:ext cx="3340100" cy="3784600"/>
            <a:chOff x="0" y="0"/>
            <a:chExt cx="3340100" cy="3784600"/>
          </a:xfrm>
        </p:grpSpPr>
        <p:pic>
          <p:nvPicPr>
            <p:cNvPr id="1542" name="Hodge, Charles 2.png" descr="Hodge, Charles 2.png"/>
            <p:cNvPicPr>
              <a:picLocks/>
            </p:cNvPicPr>
            <p:nvPr/>
          </p:nvPicPr>
          <p:blipFill>
            <a:blip r:embed="rId3"/>
            <a:srcRect l="26583" t="9693" r="22968" b="51318"/>
            <a:stretch>
              <a:fillRect/>
            </a:stretch>
          </p:blipFill>
          <p:spPr>
            <a:xfrm>
              <a:off x="317500" y="304800"/>
              <a:ext cx="2717800" cy="3162300"/>
            </a:xfrm>
            <a:prstGeom prst="rect">
              <a:avLst/>
            </a:prstGeom>
            <a:ln>
              <a:noFill/>
            </a:ln>
            <a:effectLst/>
          </p:spPr>
        </p:pic>
        <p:pic>
          <p:nvPicPr>
            <p:cNvPr id="1541" name="Hodge, Charles 2.png" descr="Hodge, Charles 2.png"/>
            <p:cNvPicPr>
              <a:picLocks/>
            </p:cNvPicPr>
            <p:nvPr/>
          </p:nvPicPr>
          <p:blipFill>
            <a:blip r:embed="rId4"/>
            <a:stretch>
              <a:fillRect/>
            </a:stretch>
          </p:blipFill>
          <p:spPr>
            <a:xfrm>
              <a:off x="0" y="0"/>
              <a:ext cx="3340100" cy="3784600"/>
            </a:xfrm>
            <a:prstGeom prst="rect">
              <a:avLst/>
            </a:prstGeom>
            <a:effectLst/>
          </p:spPr>
        </p:pic>
      </p:grpSp>
      <p:grpSp>
        <p:nvGrpSpPr>
          <p:cNvPr id="1546" name="Hodge, AA.jpg"/>
          <p:cNvGrpSpPr/>
          <p:nvPr/>
        </p:nvGrpSpPr>
        <p:grpSpPr>
          <a:xfrm>
            <a:off x="2565400" y="5593228"/>
            <a:ext cx="3340100" cy="3987800"/>
            <a:chOff x="0" y="0"/>
            <a:chExt cx="3340100" cy="3987800"/>
          </a:xfrm>
        </p:grpSpPr>
        <p:pic>
          <p:nvPicPr>
            <p:cNvPr id="1545" name="Hodge, AA.jpg" descr="Hodge, AA.jpg"/>
            <p:cNvPicPr>
              <a:picLocks/>
            </p:cNvPicPr>
            <p:nvPr/>
          </p:nvPicPr>
          <p:blipFill>
            <a:blip r:embed="rId5"/>
            <a:srcRect l="19968" t="6558" r="20665" b="35720"/>
            <a:stretch>
              <a:fillRect/>
            </a:stretch>
          </p:blipFill>
          <p:spPr>
            <a:xfrm>
              <a:off x="317500" y="304800"/>
              <a:ext cx="2717800" cy="3365500"/>
            </a:xfrm>
            <a:prstGeom prst="rect">
              <a:avLst/>
            </a:prstGeom>
            <a:ln>
              <a:noFill/>
            </a:ln>
            <a:effectLst/>
          </p:spPr>
        </p:pic>
        <p:pic>
          <p:nvPicPr>
            <p:cNvPr id="1544" name="Hodge, AA.jpg" descr="Hodge, AA.jpg"/>
            <p:cNvPicPr>
              <a:picLocks/>
            </p:cNvPicPr>
            <p:nvPr/>
          </p:nvPicPr>
          <p:blipFill>
            <a:blip r:embed="rId6"/>
            <a:stretch>
              <a:fillRect/>
            </a:stretch>
          </p:blipFill>
          <p:spPr>
            <a:xfrm>
              <a:off x="0" y="0"/>
              <a:ext cx="3340100" cy="3987800"/>
            </a:xfrm>
            <a:prstGeom prst="rect">
              <a:avLst/>
            </a:prstGeom>
            <a:effectLst/>
          </p:spPr>
        </p:pic>
      </p:grpSp>
      <p:grpSp>
        <p:nvGrpSpPr>
          <p:cNvPr id="1549" name="Warfield, BB.jpg"/>
          <p:cNvGrpSpPr/>
          <p:nvPr/>
        </p:nvGrpSpPr>
        <p:grpSpPr>
          <a:xfrm>
            <a:off x="18073687" y="8509000"/>
            <a:ext cx="3340101" cy="3670300"/>
            <a:chOff x="0" y="0"/>
            <a:chExt cx="3340100" cy="3670300"/>
          </a:xfrm>
        </p:grpSpPr>
        <p:pic>
          <p:nvPicPr>
            <p:cNvPr id="1548" name="Warfield, BB.jpg" descr="Warfield, BB.jpg"/>
            <p:cNvPicPr>
              <a:picLocks/>
            </p:cNvPicPr>
            <p:nvPr/>
          </p:nvPicPr>
          <p:blipFill>
            <a:blip r:embed="rId7"/>
            <a:stretch>
              <a:fillRect/>
            </a:stretch>
          </p:blipFill>
          <p:spPr>
            <a:xfrm>
              <a:off x="317500" y="304800"/>
              <a:ext cx="2717800" cy="3048000"/>
            </a:xfrm>
            <a:prstGeom prst="rect">
              <a:avLst/>
            </a:prstGeom>
            <a:ln>
              <a:noFill/>
            </a:ln>
            <a:effectLst/>
          </p:spPr>
        </p:pic>
        <p:pic>
          <p:nvPicPr>
            <p:cNvPr id="1547" name="Warfield, BB.jpg" descr="Warfield, BB.jpg"/>
            <p:cNvPicPr>
              <a:picLocks/>
            </p:cNvPicPr>
            <p:nvPr/>
          </p:nvPicPr>
          <p:blipFill>
            <a:blip r:embed="rId8"/>
            <a:stretch>
              <a:fillRect/>
            </a:stretch>
          </p:blipFill>
          <p:spPr>
            <a:xfrm>
              <a:off x="0" y="0"/>
              <a:ext cx="3340100" cy="3670300"/>
            </a:xfrm>
            <a:prstGeom prst="rect">
              <a:avLst/>
            </a:prstGeom>
            <a:effectLst/>
          </p:spPr>
        </p:pic>
      </p:grpSp>
      <p:sp>
        <p:nvSpPr>
          <p:cNvPr id="1550" name="B.B. Warfield (1851–1921)…"/>
          <p:cNvSpPr txBox="1"/>
          <p:nvPr/>
        </p:nvSpPr>
        <p:spPr>
          <a:xfrm>
            <a:off x="6761026" y="9873508"/>
            <a:ext cx="10861948" cy="209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B.B. </a:t>
            </a:r>
            <a:r>
              <a:rPr lang="ko-KR" altLang="en-US" dirty="0" err="1">
                <a:latin typeface="에스코어 드림 6 Bold" panose="020B0703030302020204" pitchFamily="34" charset="-127"/>
                <a:ea typeface="에스코어 드림 6 Bold" panose="020B0703030302020204" pitchFamily="34" charset="-127"/>
              </a:rPr>
              <a:t>워필드</a:t>
            </a:r>
            <a:r>
              <a:rPr dirty="0">
                <a:latin typeface="에스코어 드림 6 Bold" panose="020B0703030302020204" pitchFamily="34" charset="-127"/>
                <a:ea typeface="에스코어 드림 6 Bold" panose="020B0703030302020204" pitchFamily="34" charset="-127"/>
              </a:rPr>
              <a:t> (1851–1921)</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유신론적 진화론</a:t>
            </a:r>
            <a:r>
              <a:rPr dirty="0">
                <a:latin typeface="에스코어 드림 6 Bold" panose="020B0703030302020204" pitchFamily="34" charset="-127"/>
                <a:ea typeface="에스코어 드림 6 Bold" panose="020B0703030302020204" pitchFamily="34" charset="-127"/>
              </a:rPr>
              <a:t>?</a:t>
            </a:r>
          </a:p>
        </p:txBody>
      </p:sp>
      <p:sp>
        <p:nvSpPr>
          <p:cNvPr id="1551" name="A.A. Hodge (1823–1886)…"/>
          <p:cNvSpPr txBox="1"/>
          <p:nvPr/>
        </p:nvSpPr>
        <p:spPr>
          <a:xfrm>
            <a:off x="7180319" y="6176686"/>
            <a:ext cx="10026784" cy="209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A.A. </a:t>
            </a:r>
            <a:r>
              <a:rPr lang="ko-KR" altLang="en-US" dirty="0" err="1">
                <a:latin typeface="에스코어 드림 6 Bold" panose="020B0703030302020204" pitchFamily="34" charset="-127"/>
                <a:ea typeface="에스코어 드림 6 Bold" panose="020B0703030302020204" pitchFamily="34" charset="-127"/>
              </a:rPr>
              <a:t>핫지</a:t>
            </a:r>
            <a:r>
              <a:rPr dirty="0">
                <a:latin typeface="에스코어 드림 6 Bold" panose="020B0703030302020204" pitchFamily="34" charset="-127"/>
                <a:ea typeface="에스코어 드림 6 Bold" panose="020B0703030302020204" pitchFamily="34" charset="-127"/>
              </a:rPr>
              <a:t> (1823–1886)</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유신론적 진화론</a:t>
            </a:r>
            <a:r>
              <a:rPr dirty="0">
                <a:latin typeface="에스코어 드림 6 Bold" panose="020B0703030302020204" pitchFamily="34" charset="-127"/>
                <a:ea typeface="에스코어 드림 6 Bold" panose="020B0703030302020204" pitchFamily="34" charset="-127"/>
              </a:rPr>
              <a:t>??</a:t>
            </a:r>
          </a:p>
        </p:txBody>
      </p:sp>
      <p:sp>
        <p:nvSpPr>
          <p:cNvPr id="1552" name="Charles Hodge (1779–1878)…"/>
          <p:cNvSpPr txBox="1"/>
          <p:nvPr/>
        </p:nvSpPr>
        <p:spPr>
          <a:xfrm>
            <a:off x="5310311" y="2678958"/>
            <a:ext cx="13233401" cy="209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찰스</a:t>
            </a:r>
            <a:r>
              <a:rPr dirty="0">
                <a:latin typeface="에스코어 드림 6 Bold" panose="020B0703030302020204" pitchFamily="34" charset="-127"/>
                <a:ea typeface="에스코어 드림 6 Bold" panose="020B0703030302020204" pitchFamily="34" charset="-127"/>
              </a:rPr>
              <a:t> </a:t>
            </a:r>
            <a:r>
              <a:rPr lang="ko-KR" altLang="en-US" dirty="0" err="1">
                <a:latin typeface="에스코어 드림 6 Bold" panose="020B0703030302020204" pitchFamily="34" charset="-127"/>
                <a:ea typeface="에스코어 드림 6 Bold" panose="020B0703030302020204" pitchFamily="34" charset="-127"/>
              </a:rPr>
              <a:t>핫지</a:t>
            </a:r>
            <a:r>
              <a:rPr dirty="0">
                <a:latin typeface="에스코어 드림 6 Bold" panose="020B0703030302020204" pitchFamily="34" charset="-127"/>
                <a:ea typeface="에스코어 드림 6 Bold" panose="020B0703030302020204" pitchFamily="34" charset="-127"/>
              </a:rPr>
              <a:t> (179</a:t>
            </a:r>
            <a:r>
              <a:rPr lang="en-US" dirty="0">
                <a:latin typeface="에스코어 드림 6 Bold" panose="020B0703030302020204" pitchFamily="34" charset="-127"/>
                <a:ea typeface="에스코어 드림 6 Bold" panose="020B0703030302020204" pitchFamily="34" charset="-127"/>
              </a:rPr>
              <a:t>7</a:t>
            </a:r>
            <a:r>
              <a:rPr dirty="0">
                <a:latin typeface="에스코어 드림 6 Bold" panose="020B0703030302020204" pitchFamily="34" charset="-127"/>
                <a:ea typeface="에스코어 드림 6 Bold" panose="020B0703030302020204" pitchFamily="34" charset="-127"/>
              </a:rPr>
              <a:t>–1878)</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오랜 지구</a:t>
            </a:r>
            <a:endParaRPr dirty="0">
              <a:latin typeface="에스코어 드림 6 Bold" panose="020B0703030302020204" pitchFamily="34" charset="-127"/>
              <a:ea typeface="에스코어 드림 6 Bold" panose="020B0703030302020204" pitchFamily="34" charset="-127"/>
            </a:endParaRPr>
          </a:p>
        </p:txBody>
      </p:sp>
      <p:sp>
        <p:nvSpPr>
          <p:cNvPr id="1553" name="Shape"/>
          <p:cNvSpPr/>
          <p:nvPr/>
        </p:nvSpPr>
        <p:spPr>
          <a:xfrm>
            <a:off x="11569700" y="8425328"/>
            <a:ext cx="838200"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540"/>
                                        </p:tgtEl>
                                        <p:attrNameLst>
                                          <p:attrName>style.visibility</p:attrName>
                                        </p:attrNameLst>
                                      </p:cBhvr>
                                      <p:to>
                                        <p:strVal val="visible"/>
                                      </p:to>
                                    </p:set>
                                    <p:animEffect transition="in" filter="wipe(up)">
                                      <p:cBhvr>
                                        <p:cTn id="7" dur="250"/>
                                        <p:tgtEl>
                                          <p:spTgt spid="1540"/>
                                        </p:tgtEl>
                                      </p:cBhvr>
                                    </p:animEffect>
                                  </p:childTnLst>
                                </p:cTn>
                              </p:par>
                            </p:childTnLst>
                          </p:cTn>
                        </p:par>
                        <p:par>
                          <p:cTn id="8" fill="hold">
                            <p:stCondLst>
                              <p:cond delay="250"/>
                            </p:stCondLst>
                            <p:childTnLst>
                              <p:par>
                                <p:cTn id="9" presetID="22" presetClass="entr" presetSubtype="1" fill="hold" grpId="0" nodeType="afterEffect">
                                  <p:stCondLst>
                                    <p:cond delay="0"/>
                                  </p:stCondLst>
                                  <p:iterate>
                                    <p:tmAbs val="0"/>
                                  </p:iterate>
                                  <p:childTnLst>
                                    <p:set>
                                      <p:cBhvr>
                                        <p:cTn id="10" fill="hold"/>
                                        <p:tgtEl>
                                          <p:spTgt spid="1551"/>
                                        </p:tgtEl>
                                        <p:attrNameLst>
                                          <p:attrName>style.visibility</p:attrName>
                                        </p:attrNameLst>
                                      </p:cBhvr>
                                      <p:to>
                                        <p:strVal val="visible"/>
                                      </p:to>
                                    </p:set>
                                    <p:animEffect transition="in" filter="wipe(up)">
                                      <p:cBhvr>
                                        <p:cTn id="11" dur="250"/>
                                        <p:tgtEl>
                                          <p:spTgt spid="1551"/>
                                        </p:tgtEl>
                                      </p:cBhvr>
                                    </p:animEffect>
                                  </p:childTnLst>
                                </p:cTn>
                              </p:par>
                            </p:childTnLst>
                          </p:cTn>
                        </p:par>
                        <p:par>
                          <p:cTn id="12" fill="hold">
                            <p:stCondLst>
                              <p:cond delay="500"/>
                            </p:stCondLst>
                            <p:childTnLst>
                              <p:par>
                                <p:cTn id="13" presetID="9" presetClass="entr" fill="hold" grpId="0" nodeType="afterEffect">
                                  <p:stCondLst>
                                    <p:cond delay="0"/>
                                  </p:stCondLst>
                                  <p:iterate>
                                    <p:tmAbs val="0"/>
                                  </p:iterate>
                                  <p:childTnLst>
                                    <p:set>
                                      <p:cBhvr>
                                        <p:cTn id="14" fill="hold"/>
                                        <p:tgtEl>
                                          <p:spTgt spid="1546"/>
                                        </p:tgtEl>
                                        <p:attrNameLst>
                                          <p:attrName>style.visibility</p:attrName>
                                        </p:attrNameLst>
                                      </p:cBhvr>
                                      <p:to>
                                        <p:strVal val="visible"/>
                                      </p:to>
                                    </p:set>
                                    <p:animEffect transition="in" filter="dissolve">
                                      <p:cBhvr>
                                        <p:cTn id="15" dur="250"/>
                                        <p:tgtEl>
                                          <p:spTgt spid="15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p:tmAbs val="0"/>
                                  </p:iterate>
                                  <p:childTnLst>
                                    <p:set>
                                      <p:cBhvr>
                                        <p:cTn id="19" fill="hold"/>
                                        <p:tgtEl>
                                          <p:spTgt spid="1553"/>
                                        </p:tgtEl>
                                        <p:attrNameLst>
                                          <p:attrName>style.visibility</p:attrName>
                                        </p:attrNameLst>
                                      </p:cBhvr>
                                      <p:to>
                                        <p:strVal val="visible"/>
                                      </p:to>
                                    </p:set>
                                    <p:animEffect transition="in" filter="wipe(up)">
                                      <p:cBhvr>
                                        <p:cTn id="20" dur="250"/>
                                        <p:tgtEl>
                                          <p:spTgt spid="1553"/>
                                        </p:tgtEl>
                                      </p:cBhvr>
                                    </p:animEffect>
                                  </p:childTnLst>
                                </p:cTn>
                              </p:par>
                            </p:childTnLst>
                          </p:cTn>
                        </p:par>
                        <p:par>
                          <p:cTn id="21" fill="hold">
                            <p:stCondLst>
                              <p:cond delay="250"/>
                            </p:stCondLst>
                            <p:childTnLst>
                              <p:par>
                                <p:cTn id="22" presetID="22" presetClass="entr" presetSubtype="1" fill="hold" grpId="0" nodeType="afterEffect">
                                  <p:stCondLst>
                                    <p:cond delay="0"/>
                                  </p:stCondLst>
                                  <p:iterate>
                                    <p:tmAbs val="0"/>
                                  </p:iterate>
                                  <p:childTnLst>
                                    <p:set>
                                      <p:cBhvr>
                                        <p:cTn id="23" fill="hold"/>
                                        <p:tgtEl>
                                          <p:spTgt spid="1550"/>
                                        </p:tgtEl>
                                        <p:attrNameLst>
                                          <p:attrName>style.visibility</p:attrName>
                                        </p:attrNameLst>
                                      </p:cBhvr>
                                      <p:to>
                                        <p:strVal val="visible"/>
                                      </p:to>
                                    </p:set>
                                    <p:animEffect transition="in" filter="wipe(up)">
                                      <p:cBhvr>
                                        <p:cTn id="24" dur="250"/>
                                        <p:tgtEl>
                                          <p:spTgt spid="1550"/>
                                        </p:tgtEl>
                                      </p:cBhvr>
                                    </p:animEffect>
                                  </p:childTnLst>
                                </p:cTn>
                              </p:par>
                            </p:childTnLst>
                          </p:cTn>
                        </p:par>
                        <p:par>
                          <p:cTn id="25" fill="hold">
                            <p:stCondLst>
                              <p:cond delay="500"/>
                            </p:stCondLst>
                            <p:childTnLst>
                              <p:par>
                                <p:cTn id="26" presetID="9" presetClass="entr" fill="hold" grpId="0" nodeType="afterEffect">
                                  <p:stCondLst>
                                    <p:cond delay="0"/>
                                  </p:stCondLst>
                                  <p:iterate>
                                    <p:tmAbs val="0"/>
                                  </p:iterate>
                                  <p:childTnLst>
                                    <p:set>
                                      <p:cBhvr>
                                        <p:cTn id="27" fill="hold"/>
                                        <p:tgtEl>
                                          <p:spTgt spid="1549"/>
                                        </p:tgtEl>
                                        <p:attrNameLst>
                                          <p:attrName>style.visibility</p:attrName>
                                        </p:attrNameLst>
                                      </p:cBhvr>
                                      <p:to>
                                        <p:strVal val="visible"/>
                                      </p:to>
                                    </p:set>
                                    <p:animEffect transition="in" filter="dissolve">
                                      <p:cBhvr>
                                        <p:cTn id="28" dur="250"/>
                                        <p:tgtEl>
                                          <p:spTgt spid="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 grpId="0" animBg="1" advAuto="0"/>
      <p:bldP spid="1546" grpId="0" animBg="1" advAuto="0"/>
      <p:bldP spid="1549" grpId="0" animBg="1" advAuto="0"/>
      <p:bldP spid="1550" grpId="0" animBg="1" advAuto="0"/>
      <p:bldP spid="1551" grpId="0" animBg="1" advAuto="0"/>
      <p:bldP spid="1553"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1915–2001"/>
          <p:cNvSpPr txBox="1">
            <a:spLocks noGrp="1"/>
          </p:cNvSpPr>
          <p:nvPr>
            <p:ph type="title"/>
          </p:nvPr>
        </p:nvSpPr>
        <p:spPr>
          <a:xfrm>
            <a:off x="13538199" y="10071100"/>
            <a:ext cx="9547831" cy="1549400"/>
          </a:xfrm>
          <a:prstGeom prst="rect">
            <a:avLst/>
          </a:prstGeom>
        </p:spPr>
        <p:txBody>
          <a:bodyPr/>
          <a:lstStyle>
            <a:lvl1pPr>
              <a:defRPr sz="9600">
                <a:latin typeface="+mn-lt"/>
                <a:ea typeface="+mn-ea"/>
                <a:cs typeface="+mn-cs"/>
                <a:sym typeface="GoudyTwenty"/>
              </a:defRPr>
            </a:lvl1pPr>
          </a:lstStyle>
          <a:p>
            <a:r>
              <a:rPr dirty="0">
                <a:latin typeface="에스코어 드림 6 Bold" panose="020B0703030302020204" pitchFamily="34" charset="-127"/>
                <a:ea typeface="에스코어 드림 6 Bold" panose="020B0703030302020204" pitchFamily="34" charset="-127"/>
              </a:rPr>
              <a:t>1915</a:t>
            </a:r>
            <a:r>
              <a:rPr lang="en-US" dirty="0">
                <a:latin typeface="에스코어 드림 6 Bold" panose="020B0703030302020204" pitchFamily="34" charset="-127"/>
                <a:ea typeface="에스코어 드림 6 Bold" panose="020B0703030302020204" pitchFamily="34" charset="-127"/>
              </a:rPr>
              <a:t> </a:t>
            </a:r>
            <a:r>
              <a:rPr>
                <a:latin typeface="에스코어 드림 6 Bold" panose="020B0703030302020204" pitchFamily="34" charset="-127"/>
                <a:ea typeface="에스코어 드림 6 Bold" panose="020B0703030302020204" pitchFamily="34" charset="-127"/>
              </a:rPr>
              <a:t>–2001</a:t>
            </a:r>
            <a:r>
              <a:rPr lang="ko-KR" altLang="en-US" dirty="0">
                <a:latin typeface="에스코어 드림 6 Bold" panose="020B0703030302020204" pitchFamily="34" charset="-127"/>
                <a:ea typeface="에스코어 드림 6 Bold" panose="020B0703030302020204" pitchFamily="34" charset="-127"/>
              </a:rPr>
              <a:t>년</a:t>
            </a:r>
            <a:endParaRPr dirty="0">
              <a:latin typeface="에스코어 드림 6 Bold" panose="020B0703030302020204" pitchFamily="34" charset="-127"/>
              <a:ea typeface="에스코어 드림 6 Bold" panose="020B0703030302020204" pitchFamily="34" charset="-127"/>
            </a:endParaRPr>
          </a:p>
        </p:txBody>
      </p:sp>
      <p:grpSp>
        <p:nvGrpSpPr>
          <p:cNvPr id="1560" name="image43.jpg"/>
          <p:cNvGrpSpPr/>
          <p:nvPr/>
        </p:nvGrpSpPr>
        <p:grpSpPr>
          <a:xfrm>
            <a:off x="3949700" y="558800"/>
            <a:ext cx="8522883" cy="12598400"/>
            <a:chOff x="0" y="0"/>
            <a:chExt cx="8522882" cy="12598400"/>
          </a:xfrm>
        </p:grpSpPr>
        <p:pic>
          <p:nvPicPr>
            <p:cNvPr id="1559" name="image43.jpg" descr="image43.jpg"/>
            <p:cNvPicPr>
              <a:picLocks noChangeAspect="1"/>
            </p:cNvPicPr>
            <p:nvPr/>
          </p:nvPicPr>
          <p:blipFill>
            <a:blip r:embed="rId3"/>
            <a:srcRect l="873" t="2213" r="47790" b="554"/>
            <a:stretch>
              <a:fillRect/>
            </a:stretch>
          </p:blipFill>
          <p:spPr>
            <a:xfrm>
              <a:off x="317500" y="304800"/>
              <a:ext cx="7900583" cy="11976100"/>
            </a:xfrm>
            <a:prstGeom prst="rect">
              <a:avLst/>
            </a:prstGeom>
            <a:ln>
              <a:noFill/>
            </a:ln>
            <a:effectLst/>
          </p:spPr>
        </p:pic>
        <p:pic>
          <p:nvPicPr>
            <p:cNvPr id="1558" name="image43.jpg" descr="image43.jpg"/>
            <p:cNvPicPr>
              <a:picLocks/>
            </p:cNvPicPr>
            <p:nvPr/>
          </p:nvPicPr>
          <p:blipFill>
            <a:blip r:embed="rId4"/>
            <a:stretch>
              <a:fillRect/>
            </a:stretch>
          </p:blipFill>
          <p:spPr>
            <a:xfrm>
              <a:off x="0" y="0"/>
              <a:ext cx="8522883" cy="12598400"/>
            </a:xfrm>
            <a:prstGeom prst="rect">
              <a:avLst/>
            </a:prstGeom>
            <a:effectLst/>
          </p:spPr>
        </p:pic>
      </p:grpSp>
      <p:grpSp>
        <p:nvGrpSpPr>
          <p:cNvPr id="1563" name="image43.jpg"/>
          <p:cNvGrpSpPr/>
          <p:nvPr/>
        </p:nvGrpSpPr>
        <p:grpSpPr>
          <a:xfrm>
            <a:off x="11188700" y="3289300"/>
            <a:ext cx="9232900" cy="6489700"/>
            <a:chOff x="0" y="0"/>
            <a:chExt cx="9232900" cy="6489700"/>
          </a:xfrm>
        </p:grpSpPr>
        <p:pic>
          <p:nvPicPr>
            <p:cNvPr id="1562" name="image43.jpg" descr="image43.jpg"/>
            <p:cNvPicPr>
              <a:picLocks noChangeAspect="1"/>
            </p:cNvPicPr>
            <p:nvPr/>
          </p:nvPicPr>
          <p:blipFill>
            <a:blip r:embed="rId3"/>
            <a:srcRect l="48511" t="26983" r="1336" b="30315"/>
            <a:stretch>
              <a:fillRect/>
            </a:stretch>
          </p:blipFill>
          <p:spPr>
            <a:xfrm>
              <a:off x="317500" y="304800"/>
              <a:ext cx="8610600" cy="5867400"/>
            </a:xfrm>
            <a:prstGeom prst="rect">
              <a:avLst/>
            </a:prstGeom>
            <a:ln>
              <a:noFill/>
            </a:ln>
            <a:effectLst/>
          </p:spPr>
        </p:pic>
        <p:pic>
          <p:nvPicPr>
            <p:cNvPr id="1561" name="image43.jpg" descr="image43.jpg"/>
            <p:cNvPicPr>
              <a:picLocks/>
            </p:cNvPicPr>
            <p:nvPr/>
          </p:nvPicPr>
          <p:blipFill>
            <a:blip r:embed="rId5"/>
            <a:stretch>
              <a:fillRect/>
            </a:stretch>
          </p:blipFill>
          <p:spPr>
            <a:xfrm>
              <a:off x="0" y="0"/>
              <a:ext cx="9232900" cy="6489700"/>
            </a:xfrm>
            <a:prstGeom prst="rect">
              <a:avLst/>
            </a:prstGeom>
            <a:effectLst/>
          </p:spPr>
        </p:pic>
      </p:grpSp>
      <p:grpSp>
        <p:nvGrpSpPr>
          <p:cNvPr id="1566" name="image43.jpg"/>
          <p:cNvGrpSpPr/>
          <p:nvPr/>
        </p:nvGrpSpPr>
        <p:grpSpPr>
          <a:xfrm>
            <a:off x="6972300" y="3733800"/>
            <a:ext cx="4254500" cy="5575300"/>
            <a:chOff x="0" y="0"/>
            <a:chExt cx="4254500" cy="5575300"/>
          </a:xfrm>
        </p:grpSpPr>
        <p:pic>
          <p:nvPicPr>
            <p:cNvPr id="1565" name="image43.jpg" descr="image43.jpg"/>
            <p:cNvPicPr>
              <a:picLocks noChangeAspect="1"/>
            </p:cNvPicPr>
            <p:nvPr/>
          </p:nvPicPr>
          <p:blipFill>
            <a:blip r:embed="rId3"/>
            <a:srcRect l="20513" t="27990" r="55884" b="31796"/>
            <a:stretch>
              <a:fillRect/>
            </a:stretch>
          </p:blipFill>
          <p:spPr>
            <a:xfrm>
              <a:off x="317500" y="304800"/>
              <a:ext cx="3632200" cy="4953000"/>
            </a:xfrm>
            <a:prstGeom prst="rect">
              <a:avLst/>
            </a:prstGeom>
            <a:ln>
              <a:noFill/>
            </a:ln>
            <a:effectLst/>
          </p:spPr>
        </p:pic>
        <p:pic>
          <p:nvPicPr>
            <p:cNvPr id="1564" name="image43.jpg" descr="image43.jpg"/>
            <p:cNvPicPr>
              <a:picLocks/>
            </p:cNvPicPr>
            <p:nvPr/>
          </p:nvPicPr>
          <p:blipFill>
            <a:blip r:embed="rId6"/>
            <a:stretch>
              <a:fillRect/>
            </a:stretch>
          </p:blipFill>
          <p:spPr>
            <a:xfrm>
              <a:off x="0" y="0"/>
              <a:ext cx="4254500" cy="5575300"/>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560"/>
                                        </p:tgtEl>
                                        <p:attrNameLst>
                                          <p:attrName>style.visibility</p:attrName>
                                        </p:attrNameLst>
                                      </p:cBhvr>
                                      <p:to>
                                        <p:strVal val="visible"/>
                                      </p:to>
                                    </p:set>
                                    <p:animEffect transition="in" filter="dissolve">
                                      <p:cBhvr>
                                        <p:cTn id="7" dur="750"/>
                                        <p:tgtEl>
                                          <p:spTgt spid="1560"/>
                                        </p:tgtEl>
                                      </p:cBhvr>
                                    </p:animEffect>
                                  </p:childTnLst>
                                </p:cTn>
                              </p:par>
                            </p:childTnLst>
                          </p:cTn>
                        </p:par>
                        <p:par>
                          <p:cTn id="8" fill="hold">
                            <p:stCondLst>
                              <p:cond delay="750"/>
                            </p:stCondLst>
                            <p:childTnLst>
                              <p:par>
                                <p:cTn id="9" presetID="9" presetClass="exit" fill="hold" grpId="0" nodeType="afterEffect">
                                  <p:stCondLst>
                                    <p:cond delay="0"/>
                                  </p:stCondLst>
                                  <p:iterate>
                                    <p:tmAbs val="0"/>
                                  </p:iterate>
                                  <p:childTnLst>
                                    <p:animEffect transition="out" filter="dissolve">
                                      <p:cBhvr>
                                        <p:cTn id="10" dur="750" fill="hold"/>
                                        <p:tgtEl>
                                          <p:spTgt spid="1566"/>
                                        </p:tgtEl>
                                      </p:cBhvr>
                                    </p:animEffect>
                                    <p:set>
                                      <p:cBhvr>
                                        <p:cTn id="11" fill="hold">
                                          <p:stCondLst>
                                            <p:cond delay="749"/>
                                          </p:stCondLst>
                                        </p:cTn>
                                        <p:tgtEl>
                                          <p:spTgt spid="15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0" grpId="0" animBg="1" advAuto="0"/>
      <p:bldP spid="1566"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I believe that there is no supreme…"/>
          <p:cNvSpPr txBox="1">
            <a:spLocks noGrp="1"/>
          </p:cNvSpPr>
          <p:nvPr>
            <p:ph type="title"/>
          </p:nvPr>
        </p:nvSpPr>
        <p:spPr>
          <a:xfrm>
            <a:off x="1778000" y="1384300"/>
            <a:ext cx="15521459" cy="8826500"/>
          </a:xfrm>
          <a:prstGeom prst="rect">
            <a:avLst/>
          </a:prstGeom>
        </p:spPr>
        <p:txBody>
          <a:bodyPr/>
          <a:lstStyle/>
          <a:p>
            <a:pPr defTabSz="914400">
              <a:lnSpc>
                <a:spcPct val="110000"/>
              </a:lnSpc>
              <a:defRPr>
                <a:effectLst>
                  <a:outerShdw blurRad="38100" dist="38100" dir="2700000" rotWithShape="0">
                    <a:srgbClr val="000000">
                      <a:alpha val="43137"/>
                    </a:srgbClr>
                  </a:outerShdw>
                </a:effectLst>
                <a:uFill>
                  <a:solidFill>
                    <a:srgbClr val="E2DEAB"/>
                  </a:solidFill>
                </a:uFill>
              </a:defRPr>
            </a:pPr>
            <a:r>
              <a:rPr lang="ko-KR" altLang="en-US" dirty="0">
                <a:latin typeface="에스코어 드림 6 Bold" panose="020B0703030302020204" pitchFamily="34" charset="-127"/>
                <a:ea typeface="에스코어 드림 6 Bold" panose="020B0703030302020204" pitchFamily="34" charset="-127"/>
              </a:rPr>
              <a:t>“나는 인간적 속성을 가진 신은 </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없다고 믿는다 </a:t>
            </a:r>
            <a:r>
              <a:rPr lang="en-US" altLang="ko-K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성경적 의미의 </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하나님은 존재하지 않는다 </a:t>
            </a:r>
            <a:r>
              <a:rPr lang="en-US" altLang="ko-KR" dirty="0">
                <a:latin typeface="에스코어 드림 6 Bold" panose="020B0703030302020204" pitchFamily="34" charset="-127"/>
                <a:ea typeface="에스코어 드림 6 Bold" panose="020B0703030302020204" pitchFamily="34" charset="-127"/>
              </a:rPr>
              <a:t>– </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그러나 생명체는 끝이 없는 진화론적 힘의 결과물이며 수십억 년에 걸쳐 </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현재의 과도기적 상태에 도달한 것이라고 믿는다</a:t>
            </a:r>
            <a:r>
              <a:rPr lang="en-US" altLang="ko-KR" dirty="0">
                <a:latin typeface="에스코어 드림 6 Bold" panose="020B0703030302020204" pitchFamily="34" charset="-127"/>
                <a:ea typeface="에스코어 드림 6 Bold" panose="020B0703030302020204" pitchFamily="34" charset="-127"/>
              </a:rPr>
              <a:t>.” </a:t>
            </a:r>
            <a:endParaRPr dirty="0">
              <a:latin typeface="에스코어 드림 6 Bold" panose="020B0703030302020204" pitchFamily="34" charset="-127"/>
              <a:ea typeface="에스코어 드림 6 Bold" panose="020B0703030302020204" pitchFamily="34" charset="-127"/>
            </a:endParaRPr>
          </a:p>
        </p:txBody>
      </p:sp>
      <p:sp>
        <p:nvSpPr>
          <p:cNvPr id="1571" name="Charles Templeton, Farewell to God  (Toronto: McClelland &amp; Stewart, 1996), p. 232."/>
          <p:cNvSpPr txBox="1">
            <a:spLocks noGrp="1"/>
          </p:cNvSpPr>
          <p:nvPr>
            <p:ph type="body" sz="quarter" idx="1"/>
          </p:nvPr>
        </p:nvSpPr>
        <p:spPr>
          <a:xfrm>
            <a:off x="1752600" y="11620500"/>
            <a:ext cx="20866100" cy="1689100"/>
          </a:xfrm>
          <a:prstGeom prst="rect">
            <a:avLst/>
          </a:prstGeom>
        </p:spPr>
        <p:txBody>
          <a:bodyPr/>
          <a:lstStyle/>
          <a:p>
            <a:pPr defTabSz="914400">
              <a:lnSpc>
                <a:spcPct val="90000"/>
              </a:lnSpc>
              <a:buClr>
                <a:srgbClr val="F5F5F5"/>
              </a:buClr>
              <a:defRPr>
                <a:effectLst>
                  <a:outerShdw blurRad="38100" dist="38100" dir="2700000" rotWithShape="0">
                    <a:srgbClr val="000000">
                      <a:alpha val="43137"/>
                    </a:srgbClr>
                  </a:outerShdw>
                </a:effectLst>
                <a:uFill>
                  <a:solidFill>
                    <a:srgbClr val="E2DEAB"/>
                  </a:solidFill>
                </a:uFill>
              </a:defRPr>
            </a:pPr>
            <a:r>
              <a:rPr sz="4000" dirty="0">
                <a:latin typeface="+mj-lt"/>
                <a:ea typeface="+mn-ea"/>
              </a:rPr>
              <a:t>Charles Templeton, </a:t>
            </a:r>
            <a:r>
              <a:rPr sz="4000" dirty="0">
                <a:latin typeface="+mj-lt"/>
                <a:ea typeface="+mn-ea"/>
                <a:cs typeface="DejaVu Sans Condensed Oblique"/>
                <a:sym typeface="DejaVu Sans Condensed Oblique"/>
              </a:rPr>
              <a:t>Farewell to God </a:t>
            </a:r>
            <a:r>
              <a:rPr sz="4000" dirty="0">
                <a:latin typeface="+mj-lt"/>
                <a:ea typeface="+mn-ea"/>
              </a:rPr>
              <a:t> (Toronto: McClelland &amp; Stewart, 1996), p. 232. </a:t>
            </a:r>
          </a:p>
        </p:txBody>
      </p:sp>
      <p:grpSp>
        <p:nvGrpSpPr>
          <p:cNvPr id="1574" name="image43.jpg"/>
          <p:cNvGrpSpPr/>
          <p:nvPr/>
        </p:nvGrpSpPr>
        <p:grpSpPr>
          <a:xfrm>
            <a:off x="17819687" y="1295399"/>
            <a:ext cx="5360988" cy="5834857"/>
            <a:chOff x="0" y="0"/>
            <a:chExt cx="5360987" cy="5834855"/>
          </a:xfrm>
        </p:grpSpPr>
        <p:pic>
          <p:nvPicPr>
            <p:cNvPr id="1573" name="image43.jpg" descr="image43.jpg"/>
            <p:cNvPicPr>
              <a:picLocks noChangeAspect="1"/>
            </p:cNvPicPr>
            <p:nvPr/>
          </p:nvPicPr>
          <p:blipFill>
            <a:blip r:embed="rId3"/>
            <a:srcRect l="18929" t="26224" r="54837" b="37720"/>
            <a:stretch>
              <a:fillRect/>
            </a:stretch>
          </p:blipFill>
          <p:spPr>
            <a:xfrm>
              <a:off x="317500" y="304800"/>
              <a:ext cx="4738688" cy="5212556"/>
            </a:xfrm>
            <a:prstGeom prst="rect">
              <a:avLst/>
            </a:prstGeom>
            <a:ln>
              <a:noFill/>
            </a:ln>
            <a:effectLst/>
          </p:spPr>
        </p:pic>
        <p:pic>
          <p:nvPicPr>
            <p:cNvPr id="1572" name="image43.jpg" descr="image43.jpg"/>
            <p:cNvPicPr>
              <a:picLocks/>
            </p:cNvPicPr>
            <p:nvPr/>
          </p:nvPicPr>
          <p:blipFill>
            <a:blip r:embed="rId4"/>
            <a:stretch>
              <a:fillRect/>
            </a:stretch>
          </p:blipFill>
          <p:spPr>
            <a:xfrm>
              <a:off x="0" y="0"/>
              <a:ext cx="5360988" cy="5834856"/>
            </a:xfrm>
            <a:prstGeom prst="rect">
              <a:avLst/>
            </a:prstGeom>
            <a:effectLst/>
          </p:spPr>
        </p:pic>
      </p:gr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 name="Princeton Seminary"/>
          <p:cNvSpPr txBox="1">
            <a:spLocks noGrp="1"/>
          </p:cNvSpPr>
          <p:nvPr>
            <p:ph type="body" sz="quarter" idx="4294967295"/>
          </p:nvPr>
        </p:nvSpPr>
        <p:spPr>
          <a:xfrm>
            <a:off x="4268787" y="533400"/>
            <a:ext cx="15316201" cy="4127500"/>
          </a:xfrm>
          <a:prstGeom prst="rect">
            <a:avLst/>
          </a:prstGeom>
          <a:ln w="9525">
            <a:round/>
          </a:ln>
          <a:effectLst/>
        </p:spPr>
        <p:txBody>
          <a:bodyPr/>
          <a:lstStyle>
            <a:lvl1pPr algn="ctr" defTabSz="914400">
              <a:spcBef>
                <a:spcPts val="10200"/>
              </a:spcBef>
              <a:buClr>
                <a:srgbClr val="B6DE87"/>
              </a:buClr>
              <a:defRPr sz="9600" b="1">
                <a:effectLst>
                  <a:outerShdw blurRad="38100" dist="38100" dir="2700000" rotWithShape="0">
                    <a:srgbClr val="000000">
                      <a:alpha val="43137"/>
                    </a:srgbClr>
                  </a:outerShdw>
                </a:effectLst>
                <a:uFill>
                  <a:solidFill>
                    <a:srgbClr val="E2DEAB"/>
                  </a:solidFill>
                </a:uFill>
              </a:defRPr>
            </a:lvl1pPr>
          </a:lstStyle>
          <a:p>
            <a:pPr>
              <a:defRPr sz="7200" b="0"/>
            </a:pPr>
            <a:r>
              <a:rPr lang="ko-KR" altLang="en-US" sz="9600" b="1" dirty="0">
                <a:latin typeface="에스코어 드림 6 Bold" panose="020B0703030302020204" pitchFamily="34" charset="-127"/>
                <a:ea typeface="에스코어 드림 6 Bold" panose="020B0703030302020204" pitchFamily="34" charset="-127"/>
              </a:rPr>
              <a:t>프린스턴 신학교</a:t>
            </a:r>
            <a:endParaRPr sz="9600" b="1" dirty="0">
              <a:latin typeface="에스코어 드림 6 Bold" panose="020B0703030302020204" pitchFamily="34" charset="-127"/>
              <a:ea typeface="에스코어 드림 6 Bold" panose="020B0703030302020204" pitchFamily="34" charset="-127"/>
            </a:endParaRPr>
          </a:p>
        </p:txBody>
      </p:sp>
      <p:sp>
        <p:nvSpPr>
          <p:cNvPr id="1577" name="B.B. Warfield (1851–1921)…"/>
          <p:cNvSpPr txBox="1"/>
          <p:nvPr/>
        </p:nvSpPr>
        <p:spPr>
          <a:xfrm>
            <a:off x="6761026" y="7828808"/>
            <a:ext cx="10861948" cy="209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B.B. </a:t>
            </a:r>
            <a:r>
              <a:rPr lang="ko-KR" altLang="en-US" dirty="0" err="1">
                <a:latin typeface="에스코어 드림 6 Bold" panose="020B0703030302020204" pitchFamily="34" charset="-127"/>
                <a:ea typeface="에스코어 드림 6 Bold" panose="020B0703030302020204" pitchFamily="34" charset="-127"/>
              </a:rPr>
              <a:t>워필드</a:t>
            </a:r>
            <a:r>
              <a:rPr dirty="0">
                <a:latin typeface="에스코어 드림 6 Bold" panose="020B0703030302020204" pitchFamily="34" charset="-127"/>
                <a:ea typeface="에스코어 드림 6 Bold" panose="020B0703030302020204" pitchFamily="34" charset="-127"/>
              </a:rPr>
              <a:t> (1851–1921)</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유신론적 진화론</a:t>
            </a:r>
            <a:r>
              <a:rPr dirty="0">
                <a:latin typeface="에스코어 드림 6 Bold" panose="020B0703030302020204" pitchFamily="34" charset="-127"/>
                <a:ea typeface="에스코어 드림 6 Bold" panose="020B0703030302020204" pitchFamily="34" charset="-127"/>
              </a:rPr>
              <a:t>?</a:t>
            </a:r>
          </a:p>
        </p:txBody>
      </p:sp>
      <p:sp>
        <p:nvSpPr>
          <p:cNvPr id="1578" name="A.A. Hodge (1823–1886)…"/>
          <p:cNvSpPr txBox="1"/>
          <p:nvPr/>
        </p:nvSpPr>
        <p:spPr>
          <a:xfrm>
            <a:off x="7180319" y="4837958"/>
            <a:ext cx="10026784" cy="209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A.A. </a:t>
            </a:r>
            <a:r>
              <a:rPr lang="ko-KR" altLang="en-US" dirty="0" err="1">
                <a:latin typeface="에스코어 드림 6 Bold" panose="020B0703030302020204" pitchFamily="34" charset="-127"/>
                <a:ea typeface="에스코어 드림 6 Bold" panose="020B0703030302020204" pitchFamily="34" charset="-127"/>
              </a:rPr>
              <a:t>핫지</a:t>
            </a:r>
            <a:r>
              <a:rPr dirty="0">
                <a:latin typeface="에스코어 드림 6 Bold" panose="020B0703030302020204" pitchFamily="34" charset="-127"/>
                <a:ea typeface="에스코어 드림 6 Bold" panose="020B0703030302020204" pitchFamily="34" charset="-127"/>
              </a:rPr>
              <a:t> (1823–1886)</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유신론적 진화론</a:t>
            </a:r>
            <a:r>
              <a:rPr dirty="0">
                <a:latin typeface="에스코어 드림 6 Bold" panose="020B0703030302020204" pitchFamily="34" charset="-127"/>
                <a:ea typeface="에스코어 드림 6 Bold" panose="020B0703030302020204" pitchFamily="34" charset="-127"/>
              </a:rPr>
              <a:t>??</a:t>
            </a:r>
          </a:p>
        </p:txBody>
      </p:sp>
      <p:sp>
        <p:nvSpPr>
          <p:cNvPr id="1579" name="Charles Hodge (1779–1878)…"/>
          <p:cNvSpPr txBox="1"/>
          <p:nvPr/>
        </p:nvSpPr>
        <p:spPr>
          <a:xfrm>
            <a:off x="5310311" y="2165350"/>
            <a:ext cx="13233401" cy="213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찰스</a:t>
            </a:r>
            <a:r>
              <a:rPr dirty="0">
                <a:latin typeface="에스코어 드림 6 Bold" panose="020B0703030302020204" pitchFamily="34" charset="-127"/>
                <a:ea typeface="에스코어 드림 6 Bold" panose="020B0703030302020204" pitchFamily="34" charset="-127"/>
              </a:rPr>
              <a:t> </a:t>
            </a:r>
            <a:r>
              <a:rPr lang="ko-KR" altLang="en-US" dirty="0" err="1">
                <a:latin typeface="에스코어 드림 6 Bold" panose="020B0703030302020204" pitchFamily="34" charset="-127"/>
                <a:ea typeface="에스코어 드림 6 Bold" panose="020B0703030302020204" pitchFamily="34" charset="-127"/>
              </a:rPr>
              <a:t>핫지</a:t>
            </a:r>
            <a:r>
              <a:rPr dirty="0">
                <a:latin typeface="에스코어 드림 6 Bold" panose="020B0703030302020204" pitchFamily="34" charset="-127"/>
                <a:ea typeface="에스코어 드림 6 Bold" panose="020B0703030302020204" pitchFamily="34" charset="-127"/>
              </a:rPr>
              <a:t> (179</a:t>
            </a:r>
            <a:r>
              <a:rPr lang="en-US" dirty="0">
                <a:latin typeface="에스코어 드림 6 Bold" panose="020B0703030302020204" pitchFamily="34" charset="-127"/>
                <a:ea typeface="에스코어 드림 6 Bold" panose="020B0703030302020204" pitchFamily="34" charset="-127"/>
              </a:rPr>
              <a:t>7</a:t>
            </a:r>
            <a:r>
              <a:rPr dirty="0">
                <a:latin typeface="에스코어 드림 6 Bold" panose="020B0703030302020204" pitchFamily="34" charset="-127"/>
                <a:ea typeface="에스코어 드림 6 Bold" panose="020B0703030302020204" pitchFamily="34" charset="-127"/>
              </a:rPr>
              <a:t>–1878)</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오랜 지구</a:t>
            </a:r>
            <a:endParaRPr dirty="0">
              <a:latin typeface="에스코어 드림 6 Bold" panose="020B0703030302020204" pitchFamily="34" charset="-127"/>
              <a:ea typeface="에스코어 드림 6 Bold" panose="020B0703030302020204" pitchFamily="34" charset="-127"/>
            </a:endParaRPr>
          </a:p>
        </p:txBody>
      </p:sp>
      <p:sp>
        <p:nvSpPr>
          <p:cNvPr id="1580" name="Shape"/>
          <p:cNvSpPr/>
          <p:nvPr/>
        </p:nvSpPr>
        <p:spPr>
          <a:xfrm>
            <a:off x="11506200" y="69342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81" name="Shape"/>
          <p:cNvSpPr/>
          <p:nvPr/>
        </p:nvSpPr>
        <p:spPr>
          <a:xfrm>
            <a:off x="11506200" y="4126758"/>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82" name="Shape"/>
          <p:cNvSpPr/>
          <p:nvPr/>
        </p:nvSpPr>
        <p:spPr>
          <a:xfrm>
            <a:off x="11506200" y="9741641"/>
            <a:ext cx="838200" cy="7893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83" name="Charles Templeton (1915–2001)…"/>
          <p:cNvSpPr txBox="1"/>
          <p:nvPr/>
        </p:nvSpPr>
        <p:spPr>
          <a:xfrm>
            <a:off x="6783575" y="10673608"/>
            <a:ext cx="10820270" cy="209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찰스</a:t>
            </a:r>
            <a:r>
              <a:rPr dirty="0">
                <a:latin typeface="에스코어 드림 6 Bold" panose="020B0703030302020204" pitchFamily="34" charset="-127"/>
                <a:ea typeface="에스코어 드림 6 Bold" panose="020B0703030302020204" pitchFamily="34" charset="-127"/>
              </a:rPr>
              <a:t> </a:t>
            </a:r>
            <a:r>
              <a:rPr lang="ko-KR" altLang="en-US" dirty="0" err="1">
                <a:latin typeface="에스코어 드림 6 Bold" panose="020B0703030302020204" pitchFamily="34" charset="-127"/>
                <a:ea typeface="에스코어 드림 6 Bold" panose="020B0703030302020204" pitchFamily="34" charset="-127"/>
              </a:rPr>
              <a:t>템플턴</a:t>
            </a:r>
            <a:r>
              <a:rPr dirty="0">
                <a:latin typeface="에스코어 드림 6 Bold" panose="020B0703030302020204" pitchFamily="34" charset="-127"/>
                <a:ea typeface="에스코어 드림 6 Bold" panose="020B0703030302020204" pitchFamily="34" charset="-127"/>
              </a:rPr>
              <a:t> (1915–2001)</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배교자</a:t>
            </a:r>
            <a:endParaRPr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581"/>
                                        </p:tgtEl>
                                        <p:attrNameLst>
                                          <p:attrName>style.visibility</p:attrName>
                                        </p:attrNameLst>
                                      </p:cBhvr>
                                      <p:to>
                                        <p:strVal val="visible"/>
                                      </p:to>
                                    </p:set>
                                    <p:animEffect transition="in" filter="wipe(up)">
                                      <p:cBhvr>
                                        <p:cTn id="7" dur="250"/>
                                        <p:tgtEl>
                                          <p:spTgt spid="1581"/>
                                        </p:tgtEl>
                                      </p:cBhvr>
                                    </p:animEffect>
                                  </p:childTnLst>
                                </p:cTn>
                              </p:par>
                            </p:childTnLst>
                          </p:cTn>
                        </p:par>
                        <p:par>
                          <p:cTn id="8" fill="hold">
                            <p:stCondLst>
                              <p:cond delay="250"/>
                            </p:stCondLst>
                            <p:childTnLst>
                              <p:par>
                                <p:cTn id="9" presetID="22" presetClass="entr" presetSubtype="1" fill="hold" grpId="0" nodeType="afterEffect">
                                  <p:stCondLst>
                                    <p:cond delay="0"/>
                                  </p:stCondLst>
                                  <p:iterate>
                                    <p:tmAbs val="0"/>
                                  </p:iterate>
                                  <p:childTnLst>
                                    <p:set>
                                      <p:cBhvr>
                                        <p:cTn id="10" fill="hold"/>
                                        <p:tgtEl>
                                          <p:spTgt spid="1578"/>
                                        </p:tgtEl>
                                        <p:attrNameLst>
                                          <p:attrName>style.visibility</p:attrName>
                                        </p:attrNameLst>
                                      </p:cBhvr>
                                      <p:to>
                                        <p:strVal val="visible"/>
                                      </p:to>
                                    </p:set>
                                    <p:animEffect transition="in" filter="wipe(up)">
                                      <p:cBhvr>
                                        <p:cTn id="11" dur="250"/>
                                        <p:tgtEl>
                                          <p:spTgt spid="157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p:tmAbs val="0"/>
                                  </p:iterate>
                                  <p:childTnLst>
                                    <p:set>
                                      <p:cBhvr>
                                        <p:cTn id="15" fill="hold"/>
                                        <p:tgtEl>
                                          <p:spTgt spid="1580"/>
                                        </p:tgtEl>
                                        <p:attrNameLst>
                                          <p:attrName>style.visibility</p:attrName>
                                        </p:attrNameLst>
                                      </p:cBhvr>
                                      <p:to>
                                        <p:strVal val="visible"/>
                                      </p:to>
                                    </p:set>
                                    <p:animEffect transition="in" filter="wipe(up)">
                                      <p:cBhvr>
                                        <p:cTn id="16" dur="250"/>
                                        <p:tgtEl>
                                          <p:spTgt spid="1580"/>
                                        </p:tgtEl>
                                      </p:cBhvr>
                                    </p:animEffect>
                                  </p:childTnLst>
                                </p:cTn>
                              </p:par>
                            </p:childTnLst>
                          </p:cTn>
                        </p:par>
                        <p:par>
                          <p:cTn id="17" fill="hold">
                            <p:stCondLst>
                              <p:cond delay="250"/>
                            </p:stCondLst>
                            <p:childTnLst>
                              <p:par>
                                <p:cTn id="18" presetID="22" presetClass="entr" presetSubtype="1" fill="hold" grpId="0" nodeType="afterEffect">
                                  <p:stCondLst>
                                    <p:cond delay="0"/>
                                  </p:stCondLst>
                                  <p:iterate>
                                    <p:tmAbs val="0"/>
                                  </p:iterate>
                                  <p:childTnLst>
                                    <p:set>
                                      <p:cBhvr>
                                        <p:cTn id="19" fill="hold"/>
                                        <p:tgtEl>
                                          <p:spTgt spid="1577"/>
                                        </p:tgtEl>
                                        <p:attrNameLst>
                                          <p:attrName>style.visibility</p:attrName>
                                        </p:attrNameLst>
                                      </p:cBhvr>
                                      <p:to>
                                        <p:strVal val="visible"/>
                                      </p:to>
                                    </p:set>
                                    <p:animEffect transition="in" filter="wipe(up)">
                                      <p:cBhvr>
                                        <p:cTn id="20" dur="250"/>
                                        <p:tgtEl>
                                          <p:spTgt spid="157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p:tmAbs val="0"/>
                                  </p:iterate>
                                  <p:childTnLst>
                                    <p:set>
                                      <p:cBhvr>
                                        <p:cTn id="24" fill="hold"/>
                                        <p:tgtEl>
                                          <p:spTgt spid="1582"/>
                                        </p:tgtEl>
                                        <p:attrNameLst>
                                          <p:attrName>style.visibility</p:attrName>
                                        </p:attrNameLst>
                                      </p:cBhvr>
                                      <p:to>
                                        <p:strVal val="visible"/>
                                      </p:to>
                                    </p:set>
                                    <p:animEffect transition="in" filter="wipe(up)">
                                      <p:cBhvr>
                                        <p:cTn id="25" dur="250"/>
                                        <p:tgtEl>
                                          <p:spTgt spid="1582"/>
                                        </p:tgtEl>
                                      </p:cBhvr>
                                    </p:animEffect>
                                  </p:childTnLst>
                                </p:cTn>
                              </p:par>
                            </p:childTnLst>
                          </p:cTn>
                        </p:par>
                        <p:par>
                          <p:cTn id="26" fill="hold">
                            <p:stCondLst>
                              <p:cond delay="250"/>
                            </p:stCondLst>
                            <p:childTnLst>
                              <p:par>
                                <p:cTn id="27" presetID="22" presetClass="entr" presetSubtype="1" fill="hold" grpId="0" nodeType="afterEffect">
                                  <p:stCondLst>
                                    <p:cond delay="0"/>
                                  </p:stCondLst>
                                  <p:iterate>
                                    <p:tmAbs val="0"/>
                                  </p:iterate>
                                  <p:childTnLst>
                                    <p:set>
                                      <p:cBhvr>
                                        <p:cTn id="28" fill="hold"/>
                                        <p:tgtEl>
                                          <p:spTgt spid="1583"/>
                                        </p:tgtEl>
                                        <p:attrNameLst>
                                          <p:attrName>style.visibility</p:attrName>
                                        </p:attrNameLst>
                                      </p:cBhvr>
                                      <p:to>
                                        <p:strVal val="visible"/>
                                      </p:to>
                                    </p:set>
                                    <p:animEffect transition="in" filter="wipe(up)">
                                      <p:cBhvr>
                                        <p:cTn id="29" dur="250"/>
                                        <p:tgtEl>
                                          <p:spTgt spid="1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 grpId="0" animBg="1" advAuto="0"/>
      <p:bldP spid="1578" grpId="0" animBg="1" advAuto="0"/>
      <p:bldP spid="1580" grpId="0" animBg="1" advAuto="0"/>
      <p:bldP spid="1581" grpId="0" animBg="1" advAuto="0"/>
      <p:bldP spid="1582" grpId="0" animBg="1" advAuto="0"/>
      <p:bldP spid="1583" grpId="0"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The Christian who believes that the…"/>
          <p:cNvSpPr txBox="1">
            <a:spLocks noGrp="1"/>
          </p:cNvSpPr>
          <p:nvPr>
            <p:ph type="title"/>
          </p:nvPr>
        </p:nvSpPr>
        <p:spPr>
          <a:xfrm>
            <a:off x="1260391" y="1384300"/>
            <a:ext cx="19151950" cy="9906000"/>
          </a:xfrm>
          <a:prstGeom prst="rect">
            <a:avLst/>
          </a:prstGeom>
        </p:spPr>
        <p:txBody>
          <a:bodyPr/>
          <a:lstStyle/>
          <a:p>
            <a:pPr marR="457200" defTabSz="457200">
              <a:defRPr sz="7000"/>
            </a:pPr>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지구의 오랜 연대</a:t>
            </a:r>
            <a:r>
              <a:rPr lang="en-US" altLang="ko-K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수십 억년 설</a:t>
            </a:r>
            <a:r>
              <a:rPr lang="en-US" altLang="ko-K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가 </a:t>
            </a:r>
            <a:r>
              <a:rPr lang="ko-KR" altLang="en-US" dirty="0" err="1">
                <a:latin typeface="에스코어 드림 6 Bold" panose="020B0703030302020204" pitchFamily="34" charset="-127"/>
                <a:ea typeface="에스코어 드림 6 Bold" panose="020B0703030302020204" pitchFamily="34" charset="-127"/>
              </a:rPr>
              <a:t>비성경적이라고</a:t>
            </a:r>
            <a:r>
              <a:rPr lang="ko-KR" altLang="en-US" dirty="0">
                <a:latin typeface="에스코어 드림 6 Bold" panose="020B0703030302020204" pitchFamily="34" charset="-127"/>
                <a:ea typeface="에스코어 드림 6 Bold" panose="020B0703030302020204" pitchFamily="34" charset="-127"/>
              </a:rPr>
              <a:t> 믿는 그리스도인들은 역사적인 지질학의 어떠한 종류라도 그 타당성을 부정하는 것이고</a:t>
            </a:r>
            <a:r>
              <a:rPr lang="en-US" altLang="ko-K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암석을 </a:t>
            </a:r>
            <a:r>
              <a:rPr lang="ko-KR" altLang="en-US" dirty="0" err="1">
                <a:latin typeface="에스코어 드림 6 Bold" panose="020B0703030302020204" pitchFamily="34" charset="-127"/>
                <a:ea typeface="에스코어 드림 6 Bold" panose="020B0703030302020204" pitchFamily="34" charset="-127"/>
              </a:rPr>
              <a:t>노아의</a:t>
            </a:r>
            <a:r>
              <a:rPr lang="ko-KR" altLang="en-US" dirty="0">
                <a:latin typeface="에스코어 드림 6 Bold" panose="020B0703030302020204" pitchFamily="34" charset="-127"/>
                <a:ea typeface="에스코어 드림 6 Bold" panose="020B0703030302020204" pitchFamily="34" charset="-127"/>
              </a:rPr>
              <a:t> 대홍수로 설명하기 보다는 순전히 기적의 산물이라고 주장하는 것과 다를 바가 없다</a:t>
            </a:r>
            <a:r>
              <a:rPr lang="en-US" altLang="ko-KR" dirty="0">
                <a:latin typeface="에스코어 드림 6 Bold" panose="020B0703030302020204" pitchFamily="34" charset="-127"/>
                <a:ea typeface="에스코어 드림 6 Bold" panose="020B0703030302020204" pitchFamily="34" charset="-127"/>
              </a:rPr>
              <a:t>. </a:t>
            </a:r>
            <a:r>
              <a:rPr lang="ko-KR" altLang="en-US" dirty="0">
                <a:solidFill>
                  <a:srgbClr val="FF9300"/>
                </a:solidFill>
                <a:latin typeface="에스코어 드림 6 Bold" panose="020B0703030302020204" pitchFamily="34" charset="-127"/>
                <a:ea typeface="에스코어 드림 6 Bold" panose="020B0703030302020204" pitchFamily="34" charset="-127"/>
              </a:rPr>
              <a:t>이념적인 전제를 배제하고 </a:t>
            </a:r>
            <a:r>
              <a:rPr lang="ko-KR" altLang="en-US" dirty="0">
                <a:latin typeface="에스코어 드림 6 Bold" panose="020B0703030302020204" pitchFamily="34" charset="-127"/>
                <a:ea typeface="에스코어 드림 6 Bold" panose="020B0703030302020204" pitchFamily="34" charset="-127"/>
              </a:rPr>
              <a:t>지구에 대해 연구를 하면 지구가 오래되었다는 결론에 다다를 수밖에 없다</a:t>
            </a:r>
            <a:r>
              <a:rPr lang="en-US" altLang="ko-KR" dirty="0">
                <a:latin typeface="에스코어 드림 6 Bold" panose="020B0703030302020204" pitchFamily="34" charset="-127"/>
                <a:ea typeface="에스코어 드림 6 Bold" panose="020B0703030302020204" pitchFamily="34" charset="-127"/>
              </a:rPr>
              <a:t>.” </a:t>
            </a:r>
            <a:endParaRPr dirty="0">
              <a:latin typeface="에스코어 드림 6 Bold" panose="020B0703030302020204" pitchFamily="34" charset="-127"/>
              <a:ea typeface="에스코어 드림 6 Bold" panose="020B0703030302020204" pitchFamily="34" charset="-127"/>
            </a:endParaRPr>
          </a:p>
        </p:txBody>
      </p:sp>
      <p:pic>
        <p:nvPicPr>
          <p:cNvPr id="1588" name="Davis Young--Calvin College.jpg" descr="Davis Young--Calvin College.jpg"/>
          <p:cNvPicPr>
            <a:picLocks noChangeAspect="1"/>
          </p:cNvPicPr>
          <p:nvPr/>
        </p:nvPicPr>
        <p:blipFill>
          <a:blip r:embed="rId3"/>
          <a:srcRect l="8274" t="10055" r="46711" b="56624"/>
          <a:stretch>
            <a:fillRect/>
          </a:stretch>
        </p:blipFill>
        <p:spPr>
          <a:xfrm>
            <a:off x="20184073" y="1384300"/>
            <a:ext cx="4199927" cy="4875827"/>
          </a:xfrm>
          <a:prstGeom prst="rect">
            <a:avLst/>
          </a:prstGeom>
          <a:ln w="25400">
            <a:solidFill>
              <a:srgbClr val="FEFCDC"/>
            </a:solidFill>
            <a:miter lim="400000"/>
          </a:ln>
          <a:effectLst>
            <a:outerShdw blurRad="190500" dist="8455" dir="5400000" rotWithShape="0">
              <a:srgbClr val="000000"/>
            </a:outerShdw>
          </a:effectLst>
        </p:spPr>
      </p:pic>
      <p:sp>
        <p:nvSpPr>
          <p:cNvPr id="1589" name="Davis Young, “The Discovery of Terrestrial History,” in Howard J. Van Till, Robert E. Snow, John H. Stek and Davis A. Young, Portraits of Creation (Grand Rapids: Eerdmans, 1990), p. 81."/>
          <p:cNvSpPr txBox="1">
            <a:spLocks noGrp="1"/>
          </p:cNvSpPr>
          <p:nvPr>
            <p:ph type="body" sz="quarter" idx="1"/>
          </p:nvPr>
        </p:nvSpPr>
        <p:spPr>
          <a:xfrm>
            <a:off x="1752600" y="11290300"/>
            <a:ext cx="20866100" cy="1311933"/>
          </a:xfrm>
          <a:prstGeom prst="rect">
            <a:avLst/>
          </a:prstGeom>
        </p:spPr>
        <p:txBody>
          <a:bodyPr/>
          <a:lstStyle/>
          <a:p>
            <a:pPr marR="457200" defTabSz="457200">
              <a:defRPr sz="3800"/>
            </a:pPr>
            <a:r>
              <a:rPr sz="4000" dirty="0">
                <a:latin typeface="+mj-lt"/>
              </a:rPr>
              <a:t>Davis Young, “The Discovery of Terrestrial History,” in Howard J. Van Till, Robert E. Snow, John H. </a:t>
            </a:r>
            <a:r>
              <a:rPr sz="4000" dirty="0" err="1">
                <a:latin typeface="+mj-lt"/>
              </a:rPr>
              <a:t>Stek</a:t>
            </a:r>
            <a:r>
              <a:rPr sz="4000" dirty="0">
                <a:latin typeface="+mj-lt"/>
              </a:rPr>
              <a:t> and Davis A. Young, </a:t>
            </a:r>
            <a:r>
              <a:rPr sz="4000" dirty="0">
                <a:latin typeface="+mj-lt"/>
                <a:ea typeface="DejaVu Sans Condensed Oblique"/>
                <a:cs typeface="DejaVu Sans Condensed Oblique"/>
                <a:sym typeface="DejaVu Sans Condensed Oblique"/>
              </a:rPr>
              <a:t>Portraits of Creation</a:t>
            </a:r>
            <a:r>
              <a:rPr sz="4000" dirty="0">
                <a:latin typeface="+mj-lt"/>
              </a:rPr>
              <a:t> (Grand Rapids: Eerdmans, 1990), p. 81.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587"/>
                                        </p:tgtEl>
                                        <p:attrNameLst>
                                          <p:attrName>style.visibility</p:attrName>
                                        </p:attrNameLst>
                                      </p:cBhvr>
                                      <p:to>
                                        <p:strVal val="visible"/>
                                      </p:to>
                                    </p:set>
                                    <p:animEffect transition="in" filter="wipe(up)">
                                      <p:cBhvr>
                                        <p:cTn id="7" dur="499"/>
                                        <p:tgtEl>
                                          <p:spTgt spid="1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3" name="C. John Collins, Science and Faith: Friends or Foes? (Wheaton: Crossways, 2003), p. 250."/>
          <p:cNvSpPr txBox="1">
            <a:spLocks noGrp="1"/>
          </p:cNvSpPr>
          <p:nvPr>
            <p:ph type="body" sz="quarter" idx="1"/>
          </p:nvPr>
        </p:nvSpPr>
        <p:spPr>
          <a:xfrm>
            <a:off x="2463800" y="11036300"/>
            <a:ext cx="19519900" cy="1689100"/>
          </a:xfrm>
          <a:prstGeom prst="rect">
            <a:avLst/>
          </a:prstGeom>
        </p:spPr>
        <p:txBody>
          <a:bodyPr/>
          <a:lstStyle/>
          <a:p>
            <a:pPr>
              <a:defRPr sz="4600">
                <a:solidFill>
                  <a:srgbClr val="F4EDB7"/>
                </a:solidFill>
              </a:defRPr>
            </a:pPr>
            <a:r>
              <a:rPr sz="4000" dirty="0">
                <a:latin typeface="+mj-lt"/>
              </a:rPr>
              <a:t>C. John Collins, </a:t>
            </a:r>
            <a:r>
              <a:rPr sz="4000" dirty="0">
                <a:latin typeface="+mj-lt"/>
                <a:ea typeface="DejaVu Sans Condensed Oblique"/>
                <a:cs typeface="DejaVu Sans Condensed Oblique"/>
                <a:sym typeface="DejaVu Sans Condensed Oblique"/>
              </a:rPr>
              <a:t>Science and Faith: Friends or Foes?</a:t>
            </a:r>
            <a:r>
              <a:rPr sz="4000" dirty="0">
                <a:latin typeface="+mj-lt"/>
              </a:rPr>
              <a:t> (Wheaton: Crossways, 2003), p. 250</a:t>
            </a:r>
            <a:r>
              <a:rPr sz="4000" dirty="0">
                <a:effectLst>
                  <a:outerShdw blurRad="38100" dist="38100" dir="2700000" rotWithShape="0">
                    <a:srgbClr val="000000">
                      <a:alpha val="43137"/>
                    </a:srgbClr>
                  </a:outerShdw>
                </a:effectLst>
                <a:uFill>
                  <a:solidFill>
                    <a:srgbClr val="F4EDB7"/>
                  </a:solidFill>
                </a:uFill>
                <a:latin typeface="+mj-lt"/>
              </a:rPr>
              <a:t>.</a:t>
            </a:r>
          </a:p>
        </p:txBody>
      </p:sp>
      <p:sp>
        <p:nvSpPr>
          <p:cNvPr id="1594" name="“I conclude, then that I have no  reason to disbelieve the standard  theories of the geologists,  including their estimate for the age  of the earth.  They may be wrong,  for all I know; but if they are wrong, it’s not  because they have improperly smuggled philosophical assumptions into their work.”"/>
          <p:cNvSpPr txBox="1">
            <a:spLocks noGrp="1"/>
          </p:cNvSpPr>
          <p:nvPr>
            <p:ph type="title"/>
          </p:nvPr>
        </p:nvSpPr>
        <p:spPr>
          <a:xfrm>
            <a:off x="1927654" y="1384300"/>
            <a:ext cx="17573711" cy="9094230"/>
          </a:xfrm>
          <a:prstGeom prst="rect">
            <a:avLst/>
          </a:prstGeom>
        </p:spPr>
        <p:txBody>
          <a:bodyPr/>
          <a:lstStyle/>
          <a:p>
            <a:pPr defTabSz="457200">
              <a:defRPr sz="7600">
                <a:solidFill>
                  <a:srgbClr val="F4EDB7"/>
                </a:solidFill>
              </a:defRPr>
            </a:pPr>
            <a:r>
              <a:rPr lang="en-US" altLang="ko-KR" sz="7000" dirty="0">
                <a:latin typeface="에스코어 드림 6 Bold" panose="020B0703030302020204" pitchFamily="34" charset="-127"/>
                <a:ea typeface="에스코어 드림 6 Bold" panose="020B0703030302020204" pitchFamily="34" charset="-127"/>
              </a:rPr>
              <a:t>“</a:t>
            </a:r>
            <a:r>
              <a:rPr lang="ko-KR" altLang="en-US" sz="7000" dirty="0">
                <a:latin typeface="에스코어 드림 6 Bold" panose="020B0703030302020204" pitchFamily="34" charset="-127"/>
                <a:ea typeface="에스코어 드림 6 Bold" panose="020B0703030302020204" pitchFamily="34" charset="-127"/>
              </a:rPr>
              <a:t>나는 지구의 나이에 대한 추산을 비롯한 </a:t>
            </a:r>
            <a:r>
              <a:rPr lang="ko-KR" altLang="en-US" sz="7000" dirty="0">
                <a:solidFill>
                  <a:srgbClr val="FF9300"/>
                </a:solidFill>
                <a:latin typeface="에스코어 드림 6 Bold" panose="020B0703030302020204" pitchFamily="34" charset="-127"/>
                <a:ea typeface="에스코어 드림 6 Bold" panose="020B0703030302020204" pitchFamily="34" charset="-127"/>
              </a:rPr>
              <a:t>지질학자들의 인정받는 이론들을 불신할 이유가 없다</a:t>
            </a:r>
            <a:r>
              <a:rPr lang="ko-KR" altLang="en-US" sz="7000" dirty="0">
                <a:latin typeface="에스코어 드림 6 Bold" panose="020B0703030302020204" pitchFamily="34" charset="-127"/>
                <a:ea typeface="에스코어 드림 6 Bold" panose="020B0703030302020204" pitchFamily="34" charset="-127"/>
              </a:rPr>
              <a:t>고 결론 내린다</a:t>
            </a:r>
            <a:r>
              <a:rPr lang="en-US" altLang="ko-KR" sz="7000" dirty="0">
                <a:latin typeface="에스코어 드림 6 Bold" panose="020B0703030302020204" pitchFamily="34" charset="-127"/>
                <a:ea typeface="에스코어 드림 6 Bold" panose="020B0703030302020204" pitchFamily="34" charset="-127"/>
              </a:rPr>
              <a:t>. </a:t>
            </a:r>
            <a:r>
              <a:rPr lang="ko-KR" altLang="en-US" sz="7000" dirty="0">
                <a:solidFill>
                  <a:srgbClr val="FF9300"/>
                </a:solidFill>
                <a:latin typeface="에스코어 드림 6 Bold" panose="020B0703030302020204" pitchFamily="34" charset="-127"/>
                <a:ea typeface="에스코어 드림 6 Bold" panose="020B0703030302020204" pitchFamily="34" charset="-127"/>
              </a:rPr>
              <a:t>내가 아는 한 그들이 틀렸을 수도 있다</a:t>
            </a:r>
            <a:r>
              <a:rPr lang="en-US" altLang="ko-KR" sz="7000" dirty="0">
                <a:solidFill>
                  <a:srgbClr val="FF9300"/>
                </a:solidFill>
                <a:latin typeface="에스코어 드림 6 Bold" panose="020B0703030302020204" pitchFamily="34" charset="-127"/>
                <a:ea typeface="에스코어 드림 6 Bold" panose="020B0703030302020204" pitchFamily="34" charset="-127"/>
              </a:rPr>
              <a:t>. </a:t>
            </a:r>
            <a:r>
              <a:rPr lang="ko-KR" altLang="en-US" sz="7000" dirty="0">
                <a:latin typeface="에스코어 드림 6 Bold" panose="020B0703030302020204" pitchFamily="34" charset="-127"/>
                <a:ea typeface="에스코어 드림 6 Bold" panose="020B0703030302020204" pitchFamily="34" charset="-127"/>
              </a:rPr>
              <a:t>그러나 그들이 틀렸다면</a:t>
            </a:r>
            <a:r>
              <a:rPr lang="en-US" altLang="ko-KR" sz="7000" dirty="0">
                <a:latin typeface="에스코어 드림 6 Bold" panose="020B0703030302020204" pitchFamily="34" charset="-127"/>
                <a:ea typeface="에스코어 드림 6 Bold" panose="020B0703030302020204" pitchFamily="34" charset="-127"/>
              </a:rPr>
              <a:t>, </a:t>
            </a:r>
            <a:r>
              <a:rPr lang="ko-KR" altLang="en-US" sz="7000" dirty="0">
                <a:latin typeface="에스코어 드림 6 Bold" panose="020B0703030302020204" pitchFamily="34" charset="-127"/>
                <a:ea typeface="에스코어 드림 6 Bold" panose="020B0703030302020204" pitchFamily="34" charset="-127"/>
              </a:rPr>
              <a:t>그것은 그들이 </a:t>
            </a:r>
            <a:r>
              <a:rPr lang="ko-KR" altLang="en-US" sz="7000" dirty="0">
                <a:solidFill>
                  <a:srgbClr val="FF9300"/>
                </a:solidFill>
                <a:latin typeface="에스코어 드림 6 Bold" panose="020B0703030302020204" pitchFamily="34" charset="-127"/>
                <a:ea typeface="에스코어 드림 6 Bold" panose="020B0703030302020204" pitchFamily="34" charset="-127"/>
              </a:rPr>
              <a:t>철학적 전제</a:t>
            </a:r>
            <a:r>
              <a:rPr lang="ko-KR" altLang="en-US" sz="7000" dirty="0">
                <a:latin typeface="에스코어 드림 6 Bold" panose="020B0703030302020204" pitchFamily="34" charset="-127"/>
                <a:ea typeface="에스코어 드림 6 Bold" panose="020B0703030302020204" pitchFamily="34" charset="-127"/>
              </a:rPr>
              <a:t>를 부당하게 몰래 끼워 넣었기 때문이 아니다</a:t>
            </a:r>
            <a:r>
              <a:rPr lang="en-US" altLang="ko-KR" sz="7000" dirty="0">
                <a:latin typeface="에스코어 드림 6 Bold" panose="020B0703030302020204" pitchFamily="34" charset="-127"/>
                <a:ea typeface="에스코어 드림 6 Bold" panose="020B0703030302020204" pitchFamily="34" charset="-127"/>
              </a:rPr>
              <a:t>.”</a:t>
            </a:r>
            <a:br>
              <a:rPr lang="en-US" altLang="ko-KR" sz="7000" dirty="0">
                <a:latin typeface="에스코어 드림 6 Bold" panose="020B0703030302020204" pitchFamily="34" charset="-127"/>
                <a:ea typeface="에스코어 드림 6 Bold" panose="020B0703030302020204" pitchFamily="34" charset="-127"/>
              </a:rPr>
            </a:br>
            <a:endParaRPr sz="7000" dirty="0">
              <a:latin typeface="에스코어 드림 6 Bold" panose="020B0703030302020204" pitchFamily="34" charset="-127"/>
              <a:ea typeface="에스코어 드림 6 Bold" panose="020B0703030302020204" pitchFamily="34" charset="-127"/>
            </a:endParaRPr>
          </a:p>
        </p:txBody>
      </p:sp>
      <p:grpSp>
        <p:nvGrpSpPr>
          <p:cNvPr id="1597" name="Collins, C John.jpg"/>
          <p:cNvGrpSpPr/>
          <p:nvPr/>
        </p:nvGrpSpPr>
        <p:grpSpPr>
          <a:xfrm>
            <a:off x="19488665" y="1270000"/>
            <a:ext cx="4445000" cy="5817942"/>
            <a:chOff x="0" y="0"/>
            <a:chExt cx="4445000" cy="5817941"/>
          </a:xfrm>
        </p:grpSpPr>
        <p:pic>
          <p:nvPicPr>
            <p:cNvPr id="1596" name="Collins, C John.jpg" descr="Collins, C John.jpg"/>
            <p:cNvPicPr>
              <a:picLocks noChangeAspect="1"/>
            </p:cNvPicPr>
            <p:nvPr/>
          </p:nvPicPr>
          <p:blipFill>
            <a:blip r:embed="rId3"/>
            <a:stretch>
              <a:fillRect/>
            </a:stretch>
          </p:blipFill>
          <p:spPr>
            <a:xfrm>
              <a:off x="317500" y="304800"/>
              <a:ext cx="3822700" cy="5195642"/>
            </a:xfrm>
            <a:prstGeom prst="rect">
              <a:avLst/>
            </a:prstGeom>
            <a:ln>
              <a:noFill/>
            </a:ln>
            <a:effectLst/>
          </p:spPr>
        </p:pic>
        <p:pic>
          <p:nvPicPr>
            <p:cNvPr id="1595" name="Collins, C John.jpg" descr="Collins, C John.jpg"/>
            <p:cNvPicPr>
              <a:picLocks/>
            </p:cNvPicPr>
            <p:nvPr/>
          </p:nvPicPr>
          <p:blipFill>
            <a:blip r:embed="rId4"/>
            <a:stretch>
              <a:fillRect/>
            </a:stretch>
          </p:blipFill>
          <p:spPr>
            <a:xfrm>
              <a:off x="0" y="0"/>
              <a:ext cx="4445000" cy="5817942"/>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594"/>
                                        </p:tgtEl>
                                        <p:attrNameLst>
                                          <p:attrName>style.visibility</p:attrName>
                                        </p:attrNameLst>
                                      </p:cBhvr>
                                      <p:to>
                                        <p:strVal val="visible"/>
                                      </p:to>
                                    </p:set>
                                    <p:animEffect transition="in" filter="wipe(up)">
                                      <p:cBhvr>
                                        <p:cTn id="7" dur="500"/>
                                        <p:tgtEl>
                                          <p:spTgt spid="1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 name="“Although our conclusions are  tentative, at this point in our  understanding, Scripture seems to  be more easily understood to  suggest (but not to require) a  young-earth view, while the  observable facts of creation seem  increasingly to favor an old-earth view.”"/>
          <p:cNvSpPr txBox="1">
            <a:spLocks noGrp="1"/>
          </p:cNvSpPr>
          <p:nvPr>
            <p:ph type="title"/>
          </p:nvPr>
        </p:nvSpPr>
        <p:spPr>
          <a:xfrm>
            <a:off x="494270" y="1384300"/>
            <a:ext cx="18163300" cy="9690100"/>
          </a:xfrm>
          <a:prstGeom prst="rect">
            <a:avLst/>
          </a:prstGeom>
        </p:spPr>
        <p:txBody>
          <a:bodyPr/>
          <a:lstStyle/>
          <a:p>
            <a:pPr defTabSz="457200">
              <a:defRPr>
                <a:solidFill>
                  <a:srgbClr val="FFFFFF"/>
                </a:solidFill>
              </a:defRPr>
            </a:pPr>
            <a:r>
              <a:rPr dirty="0">
                <a:solidFill>
                  <a:srgbClr val="F4EDB7"/>
                </a:solidFill>
                <a:latin typeface="에스코어 드림 6 Bold" panose="020B0703030302020204" pitchFamily="34" charset="-127"/>
                <a:ea typeface="에스코어 드림 6 Bold" panose="020B0703030302020204" pitchFamily="34" charset="-127"/>
              </a:rPr>
              <a:t>“</a:t>
            </a:r>
            <a:r>
              <a:rPr lang="en-US" altLang="ko-KR" dirty="0">
                <a:solidFill>
                  <a:srgbClr val="F4EDB7"/>
                </a:solidFill>
                <a:latin typeface="에스코어 드림 6 Bold" panose="020B0703030302020204" pitchFamily="34" charset="-127"/>
                <a:ea typeface="에스코어 드림 6 Bold" panose="020B0703030302020204" pitchFamily="34" charset="-127"/>
              </a:rPr>
              <a:t>"</a:t>
            </a:r>
            <a:r>
              <a:rPr lang="ko-KR" altLang="en-US" dirty="0">
                <a:solidFill>
                  <a:srgbClr val="F4EDB7"/>
                </a:solidFill>
                <a:latin typeface="에스코어 드림 6 Bold" panose="020B0703030302020204" pitchFamily="34" charset="-127"/>
                <a:ea typeface="에스코어 드림 6 Bold" panose="020B0703030302020204" pitchFamily="34" charset="-127"/>
              </a:rPr>
              <a:t>우리가 내리는 결론은 잠정적이긴 하지만</a:t>
            </a:r>
            <a:r>
              <a:rPr lang="en-US" altLang="ko-KR" dirty="0">
                <a:solidFill>
                  <a:srgbClr val="F4EDB7"/>
                </a:solidFill>
                <a:latin typeface="에스코어 드림 6 Bold" panose="020B0703030302020204" pitchFamily="34" charset="-127"/>
                <a:ea typeface="에스코어 드림 6 Bold" panose="020B0703030302020204" pitchFamily="34" charset="-127"/>
              </a:rPr>
              <a:t>, </a:t>
            </a:r>
            <a:r>
              <a:rPr lang="ko-KR" altLang="en-US" dirty="0">
                <a:solidFill>
                  <a:srgbClr val="F4EDB7"/>
                </a:solidFill>
                <a:latin typeface="에스코어 드림 6 Bold" panose="020B0703030302020204" pitchFamily="34" charset="-127"/>
                <a:ea typeface="에스코어 드림 6 Bold" panose="020B0703030302020204" pitchFamily="34" charset="-127"/>
              </a:rPr>
              <a:t>우리가 이해하는 현 시점에서</a:t>
            </a:r>
            <a:r>
              <a:rPr lang="en-US" altLang="ko-KR" dirty="0">
                <a:solidFill>
                  <a:srgbClr val="F4EDB7"/>
                </a:solidFill>
                <a:latin typeface="에스코어 드림 6 Bold" panose="020B0703030302020204" pitchFamily="34" charset="-127"/>
                <a:ea typeface="에스코어 드림 6 Bold" panose="020B0703030302020204" pitchFamily="34" charset="-127"/>
              </a:rPr>
              <a:t>, </a:t>
            </a:r>
            <a:r>
              <a:rPr lang="ko-KR" altLang="en-US" dirty="0">
                <a:solidFill>
                  <a:srgbClr val="F4EDB7"/>
                </a:solidFill>
                <a:latin typeface="에스코어 드림 6 Bold" panose="020B0703030302020204" pitchFamily="34" charset="-127"/>
                <a:ea typeface="에스코어 드림 6 Bold" panose="020B0703030302020204" pitchFamily="34" charset="-127"/>
              </a:rPr>
              <a:t>성경은 </a:t>
            </a:r>
            <a:r>
              <a:rPr lang="en-US" altLang="ko-KR" dirty="0">
                <a:solidFill>
                  <a:srgbClr val="F4EDB7"/>
                </a:solidFill>
                <a:latin typeface="에스코어 드림 6 Bold" panose="020B0703030302020204" pitchFamily="34" charset="-127"/>
                <a:ea typeface="에스코어 드림 6 Bold" panose="020B0703030302020204" pitchFamily="34" charset="-127"/>
              </a:rPr>
              <a:t>(</a:t>
            </a:r>
            <a:r>
              <a:rPr lang="ko-KR" altLang="en-US" dirty="0">
                <a:solidFill>
                  <a:srgbClr val="F4EDB7"/>
                </a:solidFill>
                <a:latin typeface="에스코어 드림 6 Bold" panose="020B0703030302020204" pitchFamily="34" charset="-127"/>
                <a:ea typeface="에스코어 드림 6 Bold" panose="020B0703030302020204" pitchFamily="34" charset="-127"/>
              </a:rPr>
              <a:t>꼭 그런 것은 아니지만</a:t>
            </a:r>
            <a:r>
              <a:rPr lang="en-US" altLang="ko-KR" dirty="0">
                <a:solidFill>
                  <a:srgbClr val="F4EDB7"/>
                </a:solidFill>
                <a:latin typeface="에스코어 드림 6 Bold" panose="020B0703030302020204" pitchFamily="34" charset="-127"/>
                <a:ea typeface="에스코어 드림 6 Bold" panose="020B0703030302020204" pitchFamily="34" charset="-127"/>
              </a:rPr>
              <a:t>) </a:t>
            </a:r>
            <a:r>
              <a:rPr lang="ko-KR" altLang="en-US" dirty="0">
                <a:solidFill>
                  <a:srgbClr val="F4EDB7"/>
                </a:solidFill>
                <a:latin typeface="에스코어 드림 6 Bold" panose="020B0703030302020204" pitchFamily="34" charset="-127"/>
                <a:ea typeface="에스코어 드림 6 Bold" panose="020B0703030302020204" pitchFamily="34" charset="-127"/>
              </a:rPr>
              <a:t>젊은 지구 관점을 뒷받침하는 것으로 볼 때 더 쉽게 이해되는 것 같다</a:t>
            </a:r>
            <a:r>
              <a:rPr lang="en-US" altLang="ko-KR" dirty="0">
                <a:solidFill>
                  <a:srgbClr val="F4EDB7"/>
                </a:solidFill>
                <a:latin typeface="에스코어 드림 6 Bold" panose="020B0703030302020204" pitchFamily="34" charset="-127"/>
                <a:ea typeface="에스코어 드림 6 Bold" panose="020B0703030302020204" pitchFamily="34" charset="-127"/>
              </a:rPr>
              <a:t>. </a:t>
            </a:r>
            <a:r>
              <a:rPr lang="ko-KR" altLang="en-US" dirty="0">
                <a:solidFill>
                  <a:srgbClr val="F4EDB7"/>
                </a:solidFill>
                <a:latin typeface="에스코어 드림 6 Bold" panose="020B0703030302020204" pitchFamily="34" charset="-127"/>
                <a:ea typeface="에스코어 드림 6 Bold" panose="020B0703030302020204" pitchFamily="34" charset="-127"/>
              </a:rPr>
              <a:t>반면</a:t>
            </a:r>
            <a:r>
              <a:rPr lang="en-US" altLang="ko-KR" dirty="0">
                <a:solidFill>
                  <a:srgbClr val="F4EDB7"/>
                </a:solidFill>
                <a:latin typeface="에스코어 드림 6 Bold" panose="020B0703030302020204" pitchFamily="34" charset="-127"/>
                <a:ea typeface="에스코어 드림 6 Bold" panose="020B0703030302020204" pitchFamily="34" charset="-127"/>
              </a:rPr>
              <a:t>, </a:t>
            </a:r>
            <a:r>
              <a:rPr lang="ko-KR" altLang="en-US" dirty="0" err="1">
                <a:solidFill>
                  <a:srgbClr val="F4EDB7"/>
                </a:solidFill>
                <a:latin typeface="에스코어 드림 6 Bold" panose="020B0703030302020204" pitchFamily="34" charset="-127"/>
                <a:ea typeface="에스코어 드림 6 Bold" panose="020B0703030302020204" pitchFamily="34" charset="-127"/>
              </a:rPr>
              <a:t>피조계에서</a:t>
            </a:r>
            <a:r>
              <a:rPr lang="ko-KR" altLang="en-US" dirty="0">
                <a:solidFill>
                  <a:srgbClr val="F4EDB7"/>
                </a:solid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latin typeface="에스코어 드림 6 Bold" panose="020B0703030302020204" pitchFamily="34" charset="-127"/>
                <a:ea typeface="에스코어 드림 6 Bold" panose="020B0703030302020204" pitchFamily="34" charset="-127"/>
              </a:rPr>
              <a:t>관찰 가능한 사실들은 오랜 지구 관점을 점점 더 선호하</a:t>
            </a:r>
            <a:r>
              <a:rPr lang="ko-KR" altLang="en-US" dirty="0">
                <a:solidFill>
                  <a:srgbClr val="F4EDB7"/>
                </a:solidFill>
                <a:latin typeface="에스코어 드림 6 Bold" panose="020B0703030302020204" pitchFamily="34" charset="-127"/>
                <a:ea typeface="에스코어 드림 6 Bold" panose="020B0703030302020204" pitchFamily="34" charset="-127"/>
              </a:rPr>
              <a:t>는 것 같다</a:t>
            </a:r>
            <a:r>
              <a:rPr lang="en-US" altLang="ko-KR" dirty="0">
                <a:solidFill>
                  <a:srgbClr val="F4EDB7"/>
                </a:solidFill>
                <a:latin typeface="에스코어 드림 6 Bold" panose="020B0703030302020204" pitchFamily="34" charset="-127"/>
                <a:ea typeface="에스코어 드림 6 Bold" panose="020B0703030302020204" pitchFamily="34" charset="-127"/>
              </a:rPr>
              <a:t>."</a:t>
            </a:r>
            <a:br>
              <a:rPr lang="en-US" altLang="ko-KR" dirty="0">
                <a:solidFill>
                  <a:srgbClr val="F4EDB7"/>
                </a:solidFill>
                <a:latin typeface="에스코어 드림 6 Bold" panose="020B0703030302020204" pitchFamily="34" charset="-127"/>
                <a:ea typeface="에스코어 드림 6 Bold" panose="020B0703030302020204" pitchFamily="34" charset="-127"/>
              </a:rPr>
            </a:br>
            <a:endParaRPr dirty="0">
              <a:solidFill>
                <a:srgbClr val="FEFCDD"/>
              </a:solidFill>
              <a:latin typeface="에스코어 드림 6 Bold" panose="020B0703030302020204" pitchFamily="34" charset="-127"/>
              <a:ea typeface="에스코어 드림 6 Bold" panose="020B0703030302020204" pitchFamily="34" charset="-127"/>
            </a:endParaRPr>
          </a:p>
        </p:txBody>
      </p:sp>
      <p:sp>
        <p:nvSpPr>
          <p:cNvPr id="1602" name="Wayne Grudem, Systematic Theology (Grand Rapids: Zondervan, 1994), p. 307."/>
          <p:cNvSpPr txBox="1">
            <a:spLocks noGrp="1"/>
          </p:cNvSpPr>
          <p:nvPr>
            <p:ph type="body" sz="quarter" idx="1"/>
          </p:nvPr>
        </p:nvSpPr>
        <p:spPr>
          <a:xfrm>
            <a:off x="1812590" y="11633200"/>
            <a:ext cx="19519900" cy="1689100"/>
          </a:xfrm>
          <a:prstGeom prst="rect">
            <a:avLst/>
          </a:prstGeom>
        </p:spPr>
        <p:txBody>
          <a:bodyPr/>
          <a:lstStyle/>
          <a:p>
            <a:pPr>
              <a:defRPr sz="4200"/>
            </a:pPr>
            <a:r>
              <a:rPr sz="4000" dirty="0">
                <a:effectLst>
                  <a:outerShdw blurRad="38100" dist="38100" dir="2700000" rotWithShape="0">
                    <a:srgbClr val="000000">
                      <a:alpha val="43137"/>
                    </a:srgbClr>
                  </a:outerShdw>
                </a:effectLst>
                <a:uFill>
                  <a:solidFill>
                    <a:srgbClr val="E2DEAB"/>
                  </a:solidFill>
                </a:uFill>
                <a:latin typeface="+mj-lt"/>
              </a:rPr>
              <a:t>Wayne </a:t>
            </a:r>
            <a:r>
              <a:rPr sz="4000" dirty="0" err="1">
                <a:effectLst>
                  <a:outerShdw blurRad="38100" dist="38100" dir="2700000" rotWithShape="0">
                    <a:srgbClr val="000000">
                      <a:alpha val="43137"/>
                    </a:srgbClr>
                  </a:outerShdw>
                </a:effectLst>
                <a:uFill>
                  <a:solidFill>
                    <a:srgbClr val="E2DEAB"/>
                  </a:solidFill>
                </a:uFill>
                <a:latin typeface="+mj-lt"/>
              </a:rPr>
              <a:t>Grudem</a:t>
            </a:r>
            <a:r>
              <a:rPr sz="4000" dirty="0">
                <a:effectLst>
                  <a:outerShdw blurRad="38100" dist="38100" dir="2700000" rotWithShape="0">
                    <a:srgbClr val="000000">
                      <a:alpha val="43137"/>
                    </a:srgbClr>
                  </a:outerShdw>
                </a:effectLst>
                <a:uFill>
                  <a:solidFill>
                    <a:srgbClr val="E2DEAB"/>
                  </a:solidFill>
                </a:uFill>
                <a:latin typeface="+mj-lt"/>
              </a:rPr>
              <a:t>, </a:t>
            </a:r>
            <a:r>
              <a:rPr sz="4000" dirty="0">
                <a:effectLst>
                  <a:outerShdw blurRad="38100" dist="38100" dir="2700000" rotWithShape="0">
                    <a:srgbClr val="000000">
                      <a:alpha val="43137"/>
                    </a:srgbClr>
                  </a:outerShdw>
                </a:effectLst>
                <a:uFill>
                  <a:solidFill>
                    <a:srgbClr val="E2DEAB"/>
                  </a:solidFill>
                </a:uFill>
                <a:latin typeface="+mj-lt"/>
                <a:ea typeface="DejaVu Sans Condensed Oblique"/>
                <a:cs typeface="DejaVu Sans Condensed Oblique"/>
                <a:sym typeface="DejaVu Sans Condensed Oblique"/>
              </a:rPr>
              <a:t>Systematic Theology</a:t>
            </a:r>
            <a:r>
              <a:rPr sz="4000" dirty="0">
                <a:effectLst>
                  <a:outerShdw blurRad="38100" dist="38100" dir="2700000" rotWithShape="0">
                    <a:srgbClr val="000000">
                      <a:alpha val="43137"/>
                    </a:srgbClr>
                  </a:outerShdw>
                </a:effectLst>
                <a:uFill>
                  <a:solidFill>
                    <a:srgbClr val="E2DEAB"/>
                  </a:solidFill>
                </a:uFill>
                <a:latin typeface="+mj-lt"/>
              </a:rPr>
              <a:t> (Grand Rapids: Zondervan, 1994), p. 307.</a:t>
            </a:r>
          </a:p>
        </p:txBody>
      </p:sp>
      <p:grpSp>
        <p:nvGrpSpPr>
          <p:cNvPr id="1605" name="Grudem, Wayne.jpg"/>
          <p:cNvGrpSpPr/>
          <p:nvPr/>
        </p:nvGrpSpPr>
        <p:grpSpPr>
          <a:xfrm>
            <a:off x="18657570" y="1273967"/>
            <a:ext cx="5270500" cy="6448918"/>
            <a:chOff x="0" y="0"/>
            <a:chExt cx="5270500" cy="6448916"/>
          </a:xfrm>
        </p:grpSpPr>
        <p:pic>
          <p:nvPicPr>
            <p:cNvPr id="1604" name="Grudem, Wayne.jpg" descr="Grudem, Wayne.jpg"/>
            <p:cNvPicPr>
              <a:picLocks noChangeAspect="1"/>
            </p:cNvPicPr>
            <p:nvPr/>
          </p:nvPicPr>
          <p:blipFill>
            <a:blip r:embed="rId3"/>
            <a:stretch>
              <a:fillRect/>
            </a:stretch>
          </p:blipFill>
          <p:spPr>
            <a:xfrm>
              <a:off x="317500" y="304800"/>
              <a:ext cx="4648200" cy="5826617"/>
            </a:xfrm>
            <a:prstGeom prst="rect">
              <a:avLst/>
            </a:prstGeom>
            <a:ln>
              <a:noFill/>
            </a:ln>
            <a:effectLst/>
          </p:spPr>
        </p:pic>
        <p:pic>
          <p:nvPicPr>
            <p:cNvPr id="1603" name="Grudem, Wayne.jpg" descr="Grudem, Wayne.jpg"/>
            <p:cNvPicPr>
              <a:picLocks/>
            </p:cNvPicPr>
            <p:nvPr/>
          </p:nvPicPr>
          <p:blipFill>
            <a:blip r:embed="rId4"/>
            <a:stretch>
              <a:fillRect/>
            </a:stretch>
          </p:blipFill>
          <p:spPr>
            <a:xfrm>
              <a:off x="0" y="0"/>
              <a:ext cx="5270500" cy="6448917"/>
            </a:xfrm>
            <a:prstGeom prst="rect">
              <a:avLst/>
            </a:prstGeom>
            <a:effectLst/>
          </p:spPr>
        </p:pic>
      </p:gr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At present, the view which I find most satisfactory is a variation of the age-day theory. There are too many exegetical difficulties attached to the gap theory, while the flood theory involves too great a strain upon the geological evidence.”"/>
          <p:cNvSpPr txBox="1"/>
          <p:nvPr/>
        </p:nvSpPr>
        <p:spPr>
          <a:xfrm>
            <a:off x="6076950" y="1282700"/>
            <a:ext cx="16167100" cy="6170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lvl="0" algn="l" defTabSz="457200">
              <a:lnSpc>
                <a:spcPct val="110000"/>
              </a:lnSpc>
              <a:defRPr sz="7200" b="0">
                <a:solidFill>
                  <a:srgbClr val="FEFCDC"/>
                </a:solidFill>
                <a:latin typeface="DejaVu Sans Condensed"/>
                <a:ea typeface="DejaVu Sans Condensed"/>
                <a:cs typeface="DejaVu Sans Condensed"/>
                <a:sym typeface="DejaVu Sans Condensed"/>
              </a:defRPr>
            </a:pPr>
            <a:r>
              <a:rPr lang="en-US" altLang="ko-KR"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a:t>
            </a:r>
            <a:r>
              <a:rPr lang="ko-KR" altLang="en-US"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현재 내가 가장 만족스럽게 생각하는 견해는 변형된 시대</a:t>
            </a:r>
            <a:r>
              <a:rPr lang="en-US" altLang="ko-KR"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a:t>
            </a:r>
            <a:r>
              <a:rPr lang="ko-KR" altLang="en-US"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날 이론이다</a:t>
            </a:r>
            <a:r>
              <a:rPr lang="en-US" altLang="ko-KR"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 </a:t>
            </a:r>
            <a:r>
              <a:rPr lang="ko-KR" altLang="en-US"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간격 이론에는 너무 많은 해석학적 어려움이 뒤따르는 반면</a:t>
            </a:r>
            <a:r>
              <a:rPr lang="en-US" altLang="ko-KR"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 </a:t>
            </a:r>
            <a:r>
              <a:rPr lang="ko-KR" altLang="en-US"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대홍수 이론은 </a:t>
            </a:r>
            <a:r>
              <a:rPr lang="ko-KR" altLang="en-US" sz="7200" dirty="0">
                <a:solidFill>
                  <a:srgbClr val="FF9300"/>
                </a:solidFill>
                <a:latin typeface="에스코어 드림 6 Bold" panose="020B0703030302020204" pitchFamily="34" charset="-127"/>
                <a:ea typeface="에스코어 드림 6 Bold" panose="020B0703030302020204" pitchFamily="34" charset="-127"/>
                <a:cs typeface="DejaVu Sans Condensed"/>
                <a:sym typeface="DejaVu Sans Condensed"/>
              </a:rPr>
              <a:t>지질학적 증거</a:t>
            </a:r>
            <a:r>
              <a:rPr lang="ko-KR" altLang="en-US"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에 너무 큰 중압감을 수반한다</a:t>
            </a:r>
            <a:r>
              <a:rPr lang="en-US" altLang="ko-KR" sz="7200" dirty="0">
                <a:solidFill>
                  <a:srgbClr val="E3E5B1"/>
                </a:solidFill>
                <a:latin typeface="에스코어 드림 6 Bold" panose="020B0703030302020204" pitchFamily="34" charset="-127"/>
                <a:ea typeface="에스코어 드림 6 Bold" panose="020B0703030302020204" pitchFamily="34" charset="-127"/>
                <a:cs typeface="DejaVu Sans Condensed"/>
                <a:sym typeface="DejaVu Sans Condensed"/>
              </a:rPr>
              <a:t>.” </a:t>
            </a:r>
            <a:endParaRPr kumimoji="0" sz="7200" b="0" i="0" u="none" strike="noStrike" kern="0" cap="none" spc="0" normalizeH="0" baseline="0" noProof="0" dirty="0">
              <a:ln>
                <a:noFill/>
              </a:ln>
              <a:solidFill>
                <a:srgbClr val="E3E5B1"/>
              </a:solidFill>
              <a:effectLst/>
              <a:uLnTx/>
              <a:uFillTx/>
              <a:latin typeface="에스코어 드림 6 Bold" panose="020B0703030302020204" pitchFamily="34" charset="-127"/>
              <a:ea typeface="에스코어 드림 6 Bold" panose="020B0703030302020204" pitchFamily="34" charset="-127"/>
              <a:cs typeface="DejaVu Sans Condensed"/>
              <a:sym typeface="DejaVu Sans Condensed"/>
            </a:endParaRPr>
          </a:p>
        </p:txBody>
      </p:sp>
      <p:pic>
        <p:nvPicPr>
          <p:cNvPr id="141" name="Erickson Erickson.jpg" descr="Erickson Erickson.jpg"/>
          <p:cNvPicPr>
            <a:picLocks noChangeAspect="1"/>
          </p:cNvPicPr>
          <p:nvPr/>
        </p:nvPicPr>
        <p:blipFill>
          <a:blip r:embed="rId3"/>
          <a:srcRect l="47629" r="431" b="1000"/>
          <a:stretch>
            <a:fillRect/>
          </a:stretch>
        </p:blipFill>
        <p:spPr>
          <a:xfrm>
            <a:off x="1968500" y="1502423"/>
            <a:ext cx="3521341" cy="4339577"/>
          </a:xfrm>
          <a:prstGeom prst="rect">
            <a:avLst/>
          </a:prstGeom>
          <a:ln w="12700">
            <a:miter lim="400000"/>
          </a:ln>
        </p:spPr>
      </p:pic>
      <p:sp>
        <p:nvSpPr>
          <p:cNvPr id="142" name="Millard Erickson, Christian Theology (Grand Rapids, MI: Baker Books, 1983), p. 382 (also 1998 [p. 407], also 2013 [p. 352])."/>
          <p:cNvSpPr txBox="1"/>
          <p:nvPr/>
        </p:nvSpPr>
        <p:spPr>
          <a:xfrm>
            <a:off x="2450479" y="10534551"/>
            <a:ext cx="19507201"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5600" b="0">
                <a:solidFill>
                  <a:srgbClr val="FEFCDC"/>
                </a:solidFill>
                <a:latin typeface="Gill Sans"/>
                <a:ea typeface="Gill Sans"/>
                <a:cs typeface="Gill Sans"/>
                <a:sym typeface="Gill Sans"/>
              </a:defRPr>
            </a:pPr>
            <a:r>
              <a:rPr kumimoji="0" sz="4000" b="0" i="0" u="none" strike="noStrike" kern="0" cap="none" spc="0" normalizeH="0" baseline="0" noProof="0" dirty="0">
                <a:ln>
                  <a:noFill/>
                </a:ln>
                <a:solidFill>
                  <a:srgbClr val="E3E5B1"/>
                </a:solidFill>
                <a:effectLst/>
                <a:uLnTx/>
                <a:uFillTx/>
                <a:latin typeface="Calibri" panose="020F0502020204030204" pitchFamily="34" charset="0"/>
                <a:ea typeface="DejaVu Sans Condensed"/>
                <a:cs typeface="Calibri" panose="020F0502020204030204" pitchFamily="34" charset="0"/>
                <a:sym typeface="DejaVu Sans Condensed"/>
              </a:rPr>
              <a:t>Millard Erickson, </a:t>
            </a:r>
            <a:r>
              <a:rPr kumimoji="0" sz="4000" b="0" i="0" u="none" strike="noStrike" kern="0" cap="none" spc="0" normalizeH="0" baseline="0" noProof="0" dirty="0">
                <a:ln>
                  <a:noFill/>
                </a:ln>
                <a:solidFill>
                  <a:srgbClr val="E3E5B1"/>
                </a:solidFill>
                <a:effectLst/>
                <a:uLnTx/>
                <a:uFillTx/>
                <a:latin typeface="Calibri" panose="020F0502020204030204" pitchFamily="34" charset="0"/>
                <a:ea typeface="DejaVu Sans Condensed Oblique"/>
                <a:cs typeface="Calibri" panose="020F0502020204030204" pitchFamily="34" charset="0"/>
                <a:sym typeface="DejaVu Sans Condensed Oblique"/>
              </a:rPr>
              <a:t>Christian Theology</a:t>
            </a:r>
            <a:r>
              <a:rPr kumimoji="0" sz="4000" b="0" i="0" u="none" strike="noStrike" kern="0" cap="none" spc="0" normalizeH="0" baseline="0" noProof="0" dirty="0">
                <a:ln>
                  <a:noFill/>
                </a:ln>
                <a:solidFill>
                  <a:srgbClr val="E3E5B1"/>
                </a:solidFill>
                <a:effectLst/>
                <a:uLnTx/>
                <a:uFillTx/>
                <a:latin typeface="Calibri" panose="020F0502020204030204" pitchFamily="34" charset="0"/>
                <a:ea typeface="DejaVu Sans Condensed"/>
                <a:cs typeface="Calibri" panose="020F0502020204030204" pitchFamily="34" charset="0"/>
                <a:sym typeface="DejaVu Sans Condensed"/>
              </a:rPr>
              <a:t> (Grand Rapids, MI: Baker Books, 1983), p. 382 (also 1998 [p. 407], also 2013 [p. 352]).</a:t>
            </a:r>
          </a:p>
        </p:txBody>
      </p:sp>
    </p:spTree>
    <p:extLst>
      <p:ext uri="{BB962C8B-B14F-4D97-AF65-F5344CB8AC3E}">
        <p14:creationId xmlns:p14="http://schemas.microsoft.com/office/powerpoint/2010/main" val="27578142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EXPERIMENTAL SCIENCE"/>
          <p:cNvSpPr txBox="1"/>
          <p:nvPr/>
        </p:nvSpPr>
        <p:spPr>
          <a:xfrm>
            <a:off x="8764292" y="1219200"/>
            <a:ext cx="6626815" cy="1923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lang="ko-KR" altLang="en-US" sz="12500" dirty="0">
                <a:solidFill>
                  <a:srgbClr val="FFFFFF"/>
                </a:solidFill>
                <a:latin typeface="에스코어 드림 6 Bold" panose="020B0703030302020204" pitchFamily="34" charset="-127"/>
                <a:ea typeface="에스코어 드림 6 Bold" panose="020B0703030302020204" pitchFamily="34" charset="-127"/>
              </a:rPr>
              <a:t>실험</a:t>
            </a:r>
            <a:r>
              <a:rPr sz="12500" dirty="0">
                <a:latin typeface="에스코어 드림 6 Bold" panose="020B0703030302020204" pitchFamily="34" charset="-127"/>
                <a:ea typeface="에스코어 드림 6 Bold" panose="020B0703030302020204" pitchFamily="34" charset="-127"/>
              </a:rPr>
              <a:t> </a:t>
            </a:r>
            <a:r>
              <a:rPr lang="ko-KR" altLang="en-US" sz="12500" dirty="0">
                <a:solidFill>
                  <a:srgbClr val="FEFCDD"/>
                </a:solidFill>
                <a:latin typeface="에스코어 드림 6 Bold" panose="020B0703030302020204" pitchFamily="34" charset="-127"/>
                <a:ea typeface="에스코어 드림 6 Bold" panose="020B0703030302020204" pitchFamily="34" charset="-127"/>
              </a:rPr>
              <a:t>과학</a:t>
            </a:r>
            <a:endParaRPr sz="12500" dirty="0">
              <a:solidFill>
                <a:srgbClr val="FEFCDD"/>
              </a:solidFill>
              <a:latin typeface="에스코어 드림 6 Bold" panose="020B0703030302020204" pitchFamily="34" charset="-127"/>
              <a:ea typeface="에스코어 드림 6 Bold" panose="020B0703030302020204" pitchFamily="34" charset="-127"/>
            </a:endParaRPr>
          </a:p>
        </p:txBody>
      </p:sp>
      <p:sp>
        <p:nvSpPr>
          <p:cNvPr id="976" name="“Scientific Method”"/>
          <p:cNvSpPr txBox="1">
            <a:spLocks noGrp="1"/>
          </p:cNvSpPr>
          <p:nvPr>
            <p:ph type="body" sz="quarter" idx="1"/>
          </p:nvPr>
        </p:nvSpPr>
        <p:spPr>
          <a:xfrm>
            <a:off x="1511528" y="3358778"/>
            <a:ext cx="21348701" cy="1374588"/>
          </a:xfrm>
          <a:prstGeom prst="rect">
            <a:avLst/>
          </a:prstGeom>
        </p:spPr>
        <p:txBody>
          <a:bodyPr/>
          <a:lstStyle>
            <a:lvl1pPr algn="ctr">
              <a:lnSpc>
                <a:spcPct val="300000"/>
              </a:lnSpc>
              <a:buClr>
                <a:srgbClr val="F5F5F5"/>
              </a:buClr>
              <a:defRPr>
                <a:effectLst>
                  <a:outerShdw blurRad="38100" dist="38100" dir="2700000" rotWithShape="0">
                    <a:srgbClr val="000000">
                      <a:alpha val="43137"/>
                    </a:srgbClr>
                  </a:outerShdw>
                </a:effectLst>
              </a:defRPr>
            </a:lvl1pPr>
          </a:lstStyle>
          <a:p>
            <a:pPr>
              <a:lnSpc>
                <a:spcPct val="100000"/>
              </a:lnSpc>
            </a:pPr>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과학적 방법</a:t>
            </a:r>
            <a:r>
              <a:rPr dirty="0">
                <a:latin typeface="에스코어 드림 6 Bold" panose="020B0703030302020204" pitchFamily="34" charset="-127"/>
                <a:ea typeface="에스코어 드림 6 Bold" panose="020B0703030302020204" pitchFamily="34" charset="-127"/>
              </a:rPr>
              <a:t>”</a:t>
            </a:r>
          </a:p>
        </p:txBody>
      </p:sp>
      <p:sp>
        <p:nvSpPr>
          <p:cNvPr id="977" name="Line"/>
          <p:cNvSpPr/>
          <p:nvPr/>
        </p:nvSpPr>
        <p:spPr>
          <a:xfrm>
            <a:off x="6883971" y="4704978"/>
            <a:ext cx="10847834"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8" name="The use of observable, repeatable experiments…"/>
          <p:cNvSpPr txBox="1"/>
          <p:nvPr/>
        </p:nvSpPr>
        <p:spPr>
          <a:xfrm>
            <a:off x="2476500" y="5372100"/>
            <a:ext cx="19685000" cy="6170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ko-KR" altLang="en-US" sz="6600" spc="600"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질병의 치료</a:t>
            </a:r>
            <a:r>
              <a:rPr lang="en-US" altLang="ko-KR"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sz="6600" spc="600"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새로운 기술의 개발</a:t>
            </a:r>
            <a:r>
              <a:rPr lang="en-US" altLang="ko-KR"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또는 </a:t>
            </a:r>
            <a:r>
              <a:rPr lang="ko-KR" altLang="en-US" sz="6600" spc="600"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달에 사람을 보내는 것 등</a:t>
            </a:r>
            <a:r>
              <a:rPr lang="ko-KR" altLang="en-US"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을 목적으로 현재 물리적인 우주 안에서 물체가 어떻게 </a:t>
            </a:r>
            <a:r>
              <a:rPr lang="ko-KR" altLang="en-US" sz="6600" spc="600"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작동하거나</a:t>
            </a:r>
            <a:r>
              <a:rPr lang="ko-KR" altLang="en-US"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sz="6600" spc="600"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기능</a:t>
            </a:r>
            <a:r>
              <a:rPr lang="ko-KR" altLang="en-US"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하는지 이해하기 위해 </a:t>
            </a:r>
            <a:r>
              <a:rPr lang="ko-KR" altLang="en-US" sz="6600" spc="600"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제어된 환경</a:t>
            </a:r>
            <a:r>
              <a:rPr lang="en-US" altLang="ko-KR"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예</a:t>
            </a:r>
            <a:r>
              <a:rPr lang="en-US" altLang="ko-KR"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실험실</a:t>
            </a:r>
            <a:r>
              <a:rPr lang="en-US" altLang="ko-KR"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a:t>
            </a:r>
            <a:r>
              <a:rPr lang="ko-KR" altLang="en-US"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에서 </a:t>
            </a:r>
            <a:r>
              <a:rPr lang="ko-KR" altLang="en-US" sz="6600" spc="600"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관찰할 수 있고 반복 가능한 실험</a:t>
            </a:r>
            <a:r>
              <a:rPr lang="ko-KR" altLang="en-US"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을 하는 것  </a:t>
            </a:r>
            <a:endParaRPr sz="6600" spc="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76">
                                            <p:bg/>
                                          </p:spTgt>
                                        </p:tgtEl>
                                        <p:attrNameLst>
                                          <p:attrName>style.visibility</p:attrName>
                                        </p:attrNameLst>
                                      </p:cBhvr>
                                      <p:to>
                                        <p:strVal val="visible"/>
                                      </p:to>
                                    </p:set>
                                    <p:animEffect transition="in" filter="dissolve">
                                      <p:cBhvr>
                                        <p:cTn id="7" dur="500"/>
                                        <p:tgtEl>
                                          <p:spTgt spid="976">
                                            <p:bg/>
                                          </p:spTgt>
                                        </p:tgtEl>
                                      </p:cBhvr>
                                    </p:animEffect>
                                  </p:childTnLst>
                                </p:cTn>
                              </p:par>
                              <p:par>
                                <p:cTn id="8" presetID="9" presetClass="entr" presetSubtype="0" fill="hold" grpId="0" nodeType="withEffect">
                                  <p:stCondLst>
                                    <p:cond delay="0"/>
                                  </p:stCondLst>
                                  <p:iterate>
                                    <p:tmAbs val="0"/>
                                  </p:iterate>
                                  <p:childTnLst>
                                    <p:set>
                                      <p:cBhvr>
                                        <p:cTn id="9" fill="hold"/>
                                        <p:tgtEl>
                                          <p:spTgt spid="976">
                                            <p:txEl>
                                              <p:pRg st="0" end="0"/>
                                            </p:txEl>
                                          </p:spTgt>
                                        </p:tgtEl>
                                        <p:attrNameLst>
                                          <p:attrName>style.visibility</p:attrName>
                                        </p:attrNameLst>
                                      </p:cBhvr>
                                      <p:to>
                                        <p:strVal val="visible"/>
                                      </p:to>
                                    </p:set>
                                    <p:animEffect transition="in" filter="dissolve">
                                      <p:cBhvr>
                                        <p:cTn id="10" dur="500"/>
                                        <p:tgtEl>
                                          <p:spTgt spid="976">
                                            <p:txEl>
                                              <p:pRg st="0" end="0"/>
                                            </p:txEl>
                                          </p:spTgt>
                                        </p:tgtEl>
                                      </p:cBhvr>
                                    </p:animEffect>
                                  </p:childTnLst>
                                </p:cTn>
                              </p:par>
                            </p:childTnLst>
                          </p:cTn>
                        </p:par>
                        <p:par>
                          <p:cTn id="11" fill="hold">
                            <p:stCondLst>
                              <p:cond delay="500"/>
                            </p:stCondLst>
                            <p:childTnLst>
                              <p:par>
                                <p:cTn id="12" presetID="9" presetClass="entr" fill="hold" grpId="0" nodeType="afterEffect">
                                  <p:stCondLst>
                                    <p:cond delay="0"/>
                                  </p:stCondLst>
                                  <p:iterate>
                                    <p:tmAbs val="0"/>
                                  </p:iterate>
                                  <p:childTnLst>
                                    <p:set>
                                      <p:cBhvr>
                                        <p:cTn id="13" fill="hold"/>
                                        <p:tgtEl>
                                          <p:spTgt spid="977"/>
                                        </p:tgtEl>
                                        <p:attrNameLst>
                                          <p:attrName>style.visibility</p:attrName>
                                        </p:attrNameLst>
                                      </p:cBhvr>
                                      <p:to>
                                        <p:strVal val="visible"/>
                                      </p:to>
                                    </p:set>
                                    <p:animEffect transition="in" filter="dissolve">
                                      <p:cBhvr>
                                        <p:cTn id="14" dur="500"/>
                                        <p:tgtEl>
                                          <p:spTgt spid="97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0" nodeType="clickEffect">
                                  <p:stCondLst>
                                    <p:cond delay="0"/>
                                  </p:stCondLst>
                                  <p:iterate>
                                    <p:tmAbs val="0"/>
                                  </p:iterate>
                                  <p:childTnLst>
                                    <p:set>
                                      <p:cBhvr>
                                        <p:cTn id="18" fill="hold"/>
                                        <p:tgtEl>
                                          <p:spTgt spid="978"/>
                                        </p:tgtEl>
                                        <p:attrNameLst>
                                          <p:attrName>style.visibility</p:attrName>
                                        </p:attrNameLst>
                                      </p:cBhvr>
                                      <p:to>
                                        <p:strVal val="visible"/>
                                      </p:to>
                                    </p:set>
                                    <p:animEffect transition="in" filter="dissolve">
                                      <p:cBhvr>
                                        <p:cTn id="19" dur="500"/>
                                        <p:tgtEl>
                                          <p:spTgt spid="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 grpId="0" build="p" bldLvl="5" animBg="1" advAuto="0"/>
      <p:bldP spid="977" grpId="0" animBg="1" advAuto="0"/>
      <p:bldP spid="978"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Gordon Lewis and Bruce Demarest hold to the day-age view, concluding that  “ultimately, responsible geology must determine the length of the Genesis days.”"/>
          <p:cNvSpPr txBox="1">
            <a:spLocks noGrp="1"/>
          </p:cNvSpPr>
          <p:nvPr>
            <p:ph type="title"/>
          </p:nvPr>
        </p:nvSpPr>
        <p:spPr>
          <a:xfrm>
            <a:off x="2412999" y="1371600"/>
            <a:ext cx="16049661" cy="8826500"/>
          </a:xfrm>
          <a:prstGeom prst="rect">
            <a:avLst/>
          </a:prstGeom>
        </p:spPr>
        <p:txBody>
          <a:bodyPr/>
          <a:lstStyle/>
          <a:p>
            <a:pPr defTabSz="457200">
              <a:defRPr>
                <a:solidFill>
                  <a:srgbClr val="FEFCDC"/>
                </a:solidFill>
              </a:defRPr>
            </a:pPr>
            <a:r>
              <a:rPr lang="ko-KR" altLang="en-US" dirty="0">
                <a:solidFill>
                  <a:srgbClr val="E3E5B1"/>
                </a:solidFill>
                <a:latin typeface="에스코어 드림 6 Bold" panose="020B0703030302020204" pitchFamily="34" charset="-127"/>
                <a:ea typeface="에스코어 드림 6 Bold" panose="020B0703030302020204" pitchFamily="34" charset="-127"/>
              </a:rPr>
              <a:t>고든 루이스와 브루스 데머리스트는</a:t>
            </a:r>
            <a:br>
              <a:rPr lang="en-US" altLang="ko-KR" dirty="0">
                <a:solidFill>
                  <a:srgbClr val="E3E5B1"/>
                </a:solidFill>
                <a:latin typeface="에스코어 드림 6 Bold" panose="020B0703030302020204" pitchFamily="34" charset="-127"/>
                <a:ea typeface="에스코어 드림 6 Bold" panose="020B0703030302020204" pitchFamily="34" charset="-127"/>
              </a:rPr>
            </a:br>
            <a:r>
              <a:rPr lang="ko-KR" altLang="en-US" dirty="0">
                <a:solidFill>
                  <a:srgbClr val="E3E5B1"/>
                </a:solidFill>
                <a:latin typeface="에스코어 드림 6 Bold" panose="020B0703030302020204" pitchFamily="34" charset="-127"/>
                <a:ea typeface="에스코어 드림 6 Bold" panose="020B0703030302020204" pitchFamily="34" charset="-127"/>
              </a:rPr>
              <a:t>날</a:t>
            </a:r>
            <a:r>
              <a:rPr lang="en-US" altLang="ko-KR" dirty="0">
                <a:solidFill>
                  <a:srgbClr val="E3E5B1"/>
                </a:solidFill>
                <a:latin typeface="에스코어 드림 6 Bold" panose="020B0703030302020204" pitchFamily="34" charset="-127"/>
                <a:ea typeface="에스코어 드림 6 Bold" panose="020B0703030302020204" pitchFamily="34" charset="-127"/>
              </a:rPr>
              <a:t>-</a:t>
            </a:r>
            <a:r>
              <a:rPr lang="ko-KR" altLang="en-US" dirty="0">
                <a:solidFill>
                  <a:srgbClr val="E3E5B1"/>
                </a:solidFill>
                <a:latin typeface="에스코어 드림 6 Bold" panose="020B0703030302020204" pitchFamily="34" charset="-127"/>
                <a:ea typeface="에스코어 드림 6 Bold" panose="020B0703030302020204" pitchFamily="34" charset="-127"/>
              </a:rPr>
              <a:t>시대 견해를 가지고 있으며 “궁극적으로</a:t>
            </a:r>
            <a:r>
              <a:rPr lang="en-US" altLang="ko-KR" dirty="0">
                <a:solidFill>
                  <a:srgbClr val="E3E5B1"/>
                </a:solid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latin typeface="에스코어 드림 6 Bold" panose="020B0703030302020204" pitchFamily="34" charset="-127"/>
                <a:ea typeface="에스코어 드림 6 Bold" panose="020B0703030302020204" pitchFamily="34" charset="-127"/>
              </a:rPr>
              <a:t>확실한</a:t>
            </a:r>
            <a:r>
              <a:rPr lang="en-US" altLang="ko-KR" dirty="0">
                <a:solidFill>
                  <a:srgbClr val="FF9300"/>
                </a:solidFill>
                <a:latin typeface="에스코어 드림 6 Bold" panose="020B0703030302020204" pitchFamily="34" charset="-127"/>
                <a:ea typeface="에스코어 드림 6 Bold" panose="020B0703030302020204" pitchFamily="34" charset="-127"/>
              </a:rPr>
              <a:t>(responsible)</a:t>
            </a:r>
            <a:r>
              <a:rPr lang="ko-KR" altLang="en-US" dirty="0">
                <a:solidFill>
                  <a:srgbClr val="FF9300"/>
                </a:solidFill>
                <a:latin typeface="에스코어 드림 6 Bold" panose="020B0703030302020204" pitchFamily="34" charset="-127"/>
                <a:ea typeface="에스코어 드림 6 Bold" panose="020B0703030302020204" pitchFamily="34" charset="-127"/>
              </a:rPr>
              <a:t> 지질학</a:t>
            </a:r>
            <a:r>
              <a:rPr lang="ko-KR" altLang="en-US" dirty="0">
                <a:solidFill>
                  <a:srgbClr val="E3E5B1"/>
                </a:solidFill>
                <a:latin typeface="에스코어 드림 6 Bold" panose="020B0703030302020204" pitchFamily="34" charset="-127"/>
                <a:ea typeface="에스코어 드림 6 Bold" panose="020B0703030302020204" pitchFamily="34" charset="-127"/>
              </a:rPr>
              <a:t>이 창조의 </a:t>
            </a:r>
            <a:r>
              <a:rPr lang="en-US" altLang="ko-KR" dirty="0">
                <a:solidFill>
                  <a:srgbClr val="E3E5B1"/>
                </a:solidFill>
                <a:latin typeface="에스코어 드림 6 Bold" panose="020B0703030302020204" pitchFamily="34" charset="-127"/>
                <a:ea typeface="에스코어 드림 6 Bold" panose="020B0703030302020204" pitchFamily="34" charset="-127"/>
              </a:rPr>
              <a:t>‘</a:t>
            </a:r>
            <a:r>
              <a:rPr lang="ko-KR" altLang="en-US" dirty="0">
                <a:solidFill>
                  <a:srgbClr val="E3E5B1"/>
                </a:solidFill>
                <a:latin typeface="에스코어 드림 6 Bold" panose="020B0703030302020204" pitchFamily="34" charset="-127"/>
                <a:ea typeface="에스코어 드림 6 Bold" panose="020B0703030302020204" pitchFamily="34" charset="-127"/>
              </a:rPr>
              <a:t>날들</a:t>
            </a:r>
            <a:r>
              <a:rPr lang="en-US" altLang="ko-KR" dirty="0">
                <a:solidFill>
                  <a:srgbClr val="E3E5B1"/>
                </a:solidFill>
                <a:latin typeface="에스코어 드림 6 Bold" panose="020B0703030302020204" pitchFamily="34" charset="-127"/>
                <a:ea typeface="에스코어 드림 6 Bold" panose="020B0703030302020204" pitchFamily="34" charset="-127"/>
              </a:rPr>
              <a:t>’</a:t>
            </a:r>
            <a:r>
              <a:rPr lang="ko-KR" altLang="en-US" dirty="0">
                <a:solidFill>
                  <a:srgbClr val="E3E5B1"/>
                </a:solidFill>
                <a:latin typeface="에스코어 드림 6 Bold" panose="020B0703030302020204" pitchFamily="34" charset="-127"/>
                <a:ea typeface="에스코어 드림 6 Bold" panose="020B0703030302020204" pitchFamily="34" charset="-127"/>
              </a:rPr>
              <a:t>의 길이를 정해야만 한다”고 결론 짓는다</a:t>
            </a:r>
            <a:r>
              <a:rPr lang="en-US" altLang="ko-KR" dirty="0">
                <a:solidFill>
                  <a:srgbClr val="E3E5B1"/>
                </a:solidFill>
                <a:latin typeface="에스코어 드림 6 Bold" panose="020B0703030302020204" pitchFamily="34" charset="-127"/>
                <a:ea typeface="에스코어 드림 6 Bold" panose="020B0703030302020204" pitchFamily="34" charset="-127"/>
              </a:rPr>
              <a:t>.</a:t>
            </a:r>
            <a:endParaRPr dirty="0">
              <a:solidFill>
                <a:srgbClr val="E3E5B1"/>
              </a:solidFill>
              <a:latin typeface="에스코어 드림 6 Bold" panose="020B0703030302020204" pitchFamily="34" charset="-127"/>
              <a:ea typeface="에스코어 드림 6 Bold" panose="020B0703030302020204" pitchFamily="34" charset="-127"/>
            </a:endParaRPr>
          </a:p>
        </p:txBody>
      </p:sp>
      <p:sp>
        <p:nvSpPr>
          <p:cNvPr id="147" name="Gordon R. Lewis and Bruce A. Demarest, Integrative Theology (Grand Rapids: Zondervan, 1996), vol. 2, p. 29."/>
          <p:cNvSpPr txBox="1">
            <a:spLocks noGrp="1"/>
          </p:cNvSpPr>
          <p:nvPr>
            <p:ph type="body" sz="quarter" idx="1"/>
          </p:nvPr>
        </p:nvSpPr>
        <p:spPr>
          <a:xfrm>
            <a:off x="2362200" y="10502900"/>
            <a:ext cx="15671800" cy="2209800"/>
          </a:xfrm>
          <a:prstGeom prst="rect">
            <a:avLst/>
          </a:prstGeom>
        </p:spPr>
        <p:txBody>
          <a:bodyPr/>
          <a:lstStyle/>
          <a:p>
            <a:pPr defTabSz="457200">
              <a:defRPr sz="4600">
                <a:solidFill>
                  <a:srgbClr val="FEFCDC"/>
                </a:solidFill>
              </a:defRPr>
            </a:pPr>
            <a:r>
              <a:rPr sz="4000" dirty="0">
                <a:solidFill>
                  <a:srgbClr val="E3E5B1"/>
                </a:solidFill>
                <a:latin typeface="Calibri" panose="020F0502020204030204" pitchFamily="34" charset="0"/>
                <a:cs typeface="Calibri" panose="020F0502020204030204" pitchFamily="34" charset="0"/>
              </a:rPr>
              <a:t>Gordon R. Lewis and Bruce A. Demarest, </a:t>
            </a:r>
            <a:r>
              <a:rPr sz="4000" dirty="0">
                <a:solidFill>
                  <a:srgbClr val="E3E5B1"/>
                </a:solidFill>
                <a:latin typeface="Calibri" panose="020F0502020204030204" pitchFamily="34" charset="0"/>
                <a:ea typeface="DejaVu Sans Condensed Oblique"/>
                <a:cs typeface="Calibri" panose="020F0502020204030204" pitchFamily="34" charset="0"/>
                <a:sym typeface="DejaVu Sans Condensed Oblique"/>
              </a:rPr>
              <a:t>Integrative Theology</a:t>
            </a:r>
            <a:r>
              <a:rPr sz="4000" dirty="0">
                <a:solidFill>
                  <a:srgbClr val="E3E5B1"/>
                </a:solidFill>
                <a:latin typeface="Calibri" panose="020F0502020204030204" pitchFamily="34" charset="0"/>
                <a:cs typeface="Calibri" panose="020F0502020204030204" pitchFamily="34" charset="0"/>
              </a:rPr>
              <a:t> (Grand Rapids: Zondervan, 1996), vol. 2, p. 29.</a:t>
            </a:r>
          </a:p>
        </p:txBody>
      </p:sp>
      <p:grpSp>
        <p:nvGrpSpPr>
          <p:cNvPr id="150" name="Lewis, Gordon.jpg"/>
          <p:cNvGrpSpPr/>
          <p:nvPr/>
        </p:nvGrpSpPr>
        <p:grpSpPr>
          <a:xfrm>
            <a:off x="17818100" y="1003300"/>
            <a:ext cx="4374573" cy="5575300"/>
            <a:chOff x="0" y="0"/>
            <a:chExt cx="4374572" cy="5575300"/>
          </a:xfrm>
        </p:grpSpPr>
        <p:pic>
          <p:nvPicPr>
            <p:cNvPr id="149" name="Lewis, Gordon.jpg" descr="Lewis, Gordon.jpg"/>
            <p:cNvPicPr>
              <a:picLocks noChangeAspect="1"/>
            </p:cNvPicPr>
            <p:nvPr/>
          </p:nvPicPr>
          <p:blipFill>
            <a:blip r:embed="rId3"/>
            <a:stretch>
              <a:fillRect/>
            </a:stretch>
          </p:blipFill>
          <p:spPr>
            <a:xfrm>
              <a:off x="317500" y="304800"/>
              <a:ext cx="3752273" cy="4953000"/>
            </a:xfrm>
            <a:prstGeom prst="rect">
              <a:avLst/>
            </a:prstGeom>
            <a:ln>
              <a:noFill/>
            </a:ln>
            <a:effectLst/>
          </p:spPr>
        </p:pic>
        <p:pic>
          <p:nvPicPr>
            <p:cNvPr id="148" name="Lewis, Gordon.jpg" descr="Lewis, Gordon.jpg"/>
            <p:cNvPicPr>
              <a:picLocks/>
            </p:cNvPicPr>
            <p:nvPr/>
          </p:nvPicPr>
          <p:blipFill>
            <a:blip r:embed="rId4"/>
            <a:stretch>
              <a:fillRect/>
            </a:stretch>
          </p:blipFill>
          <p:spPr>
            <a:xfrm>
              <a:off x="0" y="0"/>
              <a:ext cx="4374573" cy="5575300"/>
            </a:xfrm>
            <a:prstGeom prst="rect">
              <a:avLst/>
            </a:prstGeom>
            <a:effectLst/>
          </p:spPr>
        </p:pic>
      </p:grpSp>
      <p:grpSp>
        <p:nvGrpSpPr>
          <p:cNvPr id="153" name="Demarest, Bruce.jpg"/>
          <p:cNvGrpSpPr/>
          <p:nvPr/>
        </p:nvGrpSpPr>
        <p:grpSpPr>
          <a:xfrm>
            <a:off x="17818100" y="6604000"/>
            <a:ext cx="4368800" cy="5575300"/>
            <a:chOff x="0" y="0"/>
            <a:chExt cx="4368800" cy="5575300"/>
          </a:xfrm>
        </p:grpSpPr>
        <p:pic>
          <p:nvPicPr>
            <p:cNvPr id="152" name="Demarest, Bruce.jpg" descr="Demarest, Bruce.jpg"/>
            <p:cNvPicPr>
              <a:picLocks noChangeAspect="1"/>
            </p:cNvPicPr>
            <p:nvPr/>
          </p:nvPicPr>
          <p:blipFill>
            <a:blip r:embed="rId5"/>
            <a:srcRect l="1351" b="6201"/>
            <a:stretch>
              <a:fillRect/>
            </a:stretch>
          </p:blipFill>
          <p:spPr>
            <a:xfrm>
              <a:off x="317500" y="321309"/>
              <a:ext cx="3708400" cy="4936491"/>
            </a:xfrm>
            <a:prstGeom prst="rect">
              <a:avLst/>
            </a:prstGeom>
            <a:ln>
              <a:noFill/>
            </a:ln>
            <a:effectLst/>
          </p:spPr>
        </p:pic>
        <p:pic>
          <p:nvPicPr>
            <p:cNvPr id="151" name="Demarest, Bruce.jpg" descr="Demarest, Bruce.jpg"/>
            <p:cNvPicPr>
              <a:picLocks/>
            </p:cNvPicPr>
            <p:nvPr/>
          </p:nvPicPr>
          <p:blipFill>
            <a:blip r:embed="rId6"/>
            <a:stretch>
              <a:fillRect/>
            </a:stretch>
          </p:blipFill>
          <p:spPr>
            <a:xfrm>
              <a:off x="0" y="0"/>
              <a:ext cx="4368800" cy="5575300"/>
            </a:xfrm>
            <a:prstGeom prst="rect">
              <a:avLst/>
            </a:prstGeom>
            <a:effectLst/>
          </p:spPr>
        </p:pic>
      </p:grpSp>
    </p:spTree>
    <p:extLst>
      <p:ext uri="{BB962C8B-B14F-4D97-AF65-F5344CB8AC3E}">
        <p14:creationId xmlns:p14="http://schemas.microsoft.com/office/powerpoint/2010/main" val="2493615653"/>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Millard Erickson"/>
          <p:cNvSpPr txBox="1">
            <a:spLocks noGrp="1"/>
          </p:cNvSpPr>
          <p:nvPr>
            <p:ph type="body" sz="quarter" idx="1"/>
          </p:nvPr>
        </p:nvSpPr>
        <p:spPr>
          <a:xfrm>
            <a:off x="1765529" y="8305955"/>
            <a:ext cx="5627459" cy="1443337"/>
          </a:xfrm>
          <a:prstGeom prst="rect">
            <a:avLst/>
          </a:prstGeom>
          <a:ln w="9525">
            <a:round/>
          </a:ln>
        </p:spPr>
        <p:txBody>
          <a:bodyPr/>
          <a:lstStyle>
            <a:lvl1pPr algn="ctr" defTabSz="914400">
              <a:buClr>
                <a:srgbClr val="F5F5F5"/>
              </a:buClr>
              <a:defRPr sz="6000">
                <a:solidFill>
                  <a:srgbClr val="FEFCDC"/>
                </a:solidFill>
                <a:effectLst>
                  <a:outerShdw blurRad="38100" dist="38100" dir="2700000" rotWithShape="0">
                    <a:srgbClr val="000000">
                      <a:alpha val="43137"/>
                    </a:srgbClr>
                  </a:outerShdw>
                </a:effectLst>
                <a:uFill>
                  <a:solidFill>
                    <a:srgbClr val="E2DEAB"/>
                  </a:solidFill>
                </a:uFill>
              </a:defRPr>
            </a:lvl1pPr>
          </a:lstStyle>
          <a:p>
            <a:pPr>
              <a:defRPr sz="7200"/>
            </a:pPr>
            <a:r>
              <a:rPr sz="6000"/>
              <a:t>Millard Erickson</a:t>
            </a:r>
          </a:p>
        </p:txBody>
      </p:sp>
      <p:sp>
        <p:nvSpPr>
          <p:cNvPr id="156" name="“Mortenson systematic”…"/>
          <p:cNvSpPr txBox="1"/>
          <p:nvPr/>
        </p:nvSpPr>
        <p:spPr>
          <a:xfrm>
            <a:off x="1835746" y="10820555"/>
            <a:ext cx="20868818" cy="31242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marL="0" marR="0" lvl="0" indent="0" algn="ctr" defTabSz="914400" rtl="0" eaLnBrk="1" fontAlgn="auto" latinLnBrk="0" hangingPunct="0">
              <a:lnSpc>
                <a:spcPct val="100000"/>
              </a:lnSpc>
              <a:spcBef>
                <a:spcPts val="0"/>
              </a:spcBef>
              <a:spcAft>
                <a:spcPts val="0"/>
              </a:spcAft>
              <a:buClr>
                <a:srgbClr val="B6DE87"/>
              </a:buClr>
              <a:buSzTx/>
              <a:buFontTx/>
              <a:buNone/>
              <a:tabLst/>
              <a:defRPr sz="3600" b="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kumimoji="0" sz="7200" b="1" i="0" u="none" strike="noStrike" kern="0" cap="none" spc="0" normalizeH="0" baseline="0" noProof="0" dirty="0">
                <a:ln>
                  <a:noFill/>
                </a:ln>
                <a:solidFill>
                  <a:srgbClr val="FF9300"/>
                </a:solidFill>
                <a:effectLst>
                  <a:outerShdw blurRad="38100" dist="38100" dir="2700000" rotWithShape="0">
                    <a:srgbClr val="000000">
                      <a:alpha val="43137"/>
                    </a:srgbClr>
                  </a:outerShdw>
                </a:effectLst>
                <a:uLnTx/>
                <a:uFill>
                  <a:solidFill>
                    <a:srgbClr val="F6A029"/>
                  </a:solidFill>
                </a:uFill>
                <a:latin typeface="DejaVu Sans Condensed"/>
                <a:ea typeface="DejaVu Sans Condensed"/>
                <a:cs typeface="DejaVu Sans Condensed"/>
                <a:sym typeface="DejaVu Sans Condensed"/>
              </a:rPr>
              <a:t>“Mortenson systematic”</a:t>
            </a:r>
          </a:p>
          <a:p>
            <a:pPr marL="0" marR="0" lvl="0" indent="0" algn="ctr" defTabSz="914400" rtl="0" eaLnBrk="1" fontAlgn="auto" latinLnBrk="0" hangingPunct="0">
              <a:lnSpc>
                <a:spcPct val="100000"/>
              </a:lnSpc>
              <a:spcBef>
                <a:spcPts val="0"/>
              </a:spcBef>
              <a:spcAft>
                <a:spcPts val="0"/>
              </a:spcAft>
              <a:buClr>
                <a:srgbClr val="F5F5F5"/>
              </a:buClr>
              <a:buSzTx/>
              <a:buFontTx/>
              <a:buNone/>
              <a:tabLst/>
              <a:defRPr sz="7200" b="0">
                <a:solidFill>
                  <a:srgbClr val="FEFCDC"/>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kumimoji="0" sz="7200" b="0" i="0" u="none" strike="noStrike" kern="0" cap="none" spc="0" normalizeH="0" baseline="0" noProof="0" dirty="0" err="1">
                <a:ln>
                  <a:noFill/>
                </a:ln>
                <a:solidFill>
                  <a:srgbClr val="FEFCDC"/>
                </a:solidFill>
                <a:effectLst>
                  <a:outerShdw blurRad="38100" dist="38100" dir="2700000" rotWithShape="0">
                    <a:srgbClr val="000000">
                      <a:alpha val="43137"/>
                    </a:srgbClr>
                  </a:outerShdw>
                </a:effectLst>
                <a:uLnTx/>
                <a:uFill>
                  <a:solidFill>
                    <a:srgbClr val="E2DEAB"/>
                  </a:solidFill>
                </a:uFill>
                <a:latin typeface="DejaVu Sans Condensed"/>
                <a:ea typeface="DejaVu Sans Condensed"/>
                <a:cs typeface="DejaVu Sans Condensed"/>
                <a:sym typeface="DejaVu Sans Condensed"/>
              </a:rPr>
              <a:t>www.AnswersInGenesis.org</a:t>
            </a:r>
            <a:endParaRPr kumimoji="0" sz="7200" b="0" i="0" u="none" strike="noStrike" kern="0" cap="none" spc="0" normalizeH="0" baseline="0" noProof="0" dirty="0">
              <a:ln>
                <a:noFill/>
              </a:ln>
              <a:solidFill>
                <a:srgbClr val="FEFCDC"/>
              </a:solidFill>
              <a:effectLst>
                <a:outerShdw blurRad="38100" dist="38100" dir="2700000" rotWithShape="0">
                  <a:srgbClr val="000000">
                    <a:alpha val="43137"/>
                  </a:srgbClr>
                </a:outerShdw>
              </a:effectLst>
              <a:uLnTx/>
              <a:uFill>
                <a:solidFill>
                  <a:srgbClr val="E2DEAB"/>
                </a:solidFill>
              </a:uFill>
              <a:latin typeface="DejaVu Sans Condensed"/>
              <a:ea typeface="DejaVu Sans Condensed"/>
              <a:cs typeface="DejaVu Sans Condensed"/>
              <a:sym typeface="DejaVu Sans Condensed"/>
              <a:hlinkClick r:id="rId2"/>
            </a:endParaRPr>
          </a:p>
        </p:txBody>
      </p:sp>
      <p:sp>
        <p:nvSpPr>
          <p:cNvPr id="157" name="Wayne Grudem"/>
          <p:cNvSpPr txBox="1"/>
          <p:nvPr/>
        </p:nvSpPr>
        <p:spPr>
          <a:xfrm>
            <a:off x="9450833" y="8305957"/>
            <a:ext cx="5651501" cy="889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Clr>
                <a:srgbClr val="F5F5F5"/>
              </a:buClr>
              <a:defRPr sz="6000" b="0">
                <a:solidFill>
                  <a:srgbClr val="FEFCDC"/>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pPr marL="0" marR="0" lvl="0" indent="0" algn="ctr" defTabSz="914400" rtl="0" eaLnBrk="1" fontAlgn="auto" latinLnBrk="0" hangingPunct="0">
              <a:lnSpc>
                <a:spcPct val="100000"/>
              </a:lnSpc>
              <a:spcBef>
                <a:spcPts val="0"/>
              </a:spcBef>
              <a:spcAft>
                <a:spcPts val="0"/>
              </a:spcAft>
              <a:buClr>
                <a:srgbClr val="F5F5F5"/>
              </a:buClr>
              <a:buSzTx/>
              <a:buFontTx/>
              <a:buNone/>
              <a:tabLst/>
              <a:defRPr sz="7200"/>
            </a:pPr>
            <a:r>
              <a:rPr kumimoji="0" sz="6000" b="0" i="0" u="none" strike="noStrike" kern="0" cap="none" spc="0" normalizeH="0" baseline="0" noProof="0">
                <a:ln>
                  <a:noFill/>
                </a:ln>
                <a:solidFill>
                  <a:srgbClr val="FEFCDC"/>
                </a:solidFill>
                <a:effectLst>
                  <a:outerShdw blurRad="38100" dist="38100" dir="2700000" rotWithShape="0">
                    <a:srgbClr val="000000">
                      <a:alpha val="43137"/>
                    </a:srgbClr>
                  </a:outerShdw>
                </a:effectLst>
                <a:uLnTx/>
                <a:uFill>
                  <a:solidFill>
                    <a:srgbClr val="E2DEAB"/>
                  </a:solidFill>
                </a:uFill>
                <a:latin typeface="DejaVu Sans Condensed"/>
                <a:ea typeface="DejaVu Sans Condensed"/>
                <a:cs typeface="DejaVu Sans Condensed"/>
                <a:sym typeface="DejaVu Sans Condensed"/>
              </a:rPr>
              <a:t>Wayne Grudem</a:t>
            </a:r>
          </a:p>
        </p:txBody>
      </p:sp>
      <p:sp>
        <p:nvSpPr>
          <p:cNvPr id="158" name="Gordon Lewis &amp;…"/>
          <p:cNvSpPr txBox="1"/>
          <p:nvPr/>
        </p:nvSpPr>
        <p:spPr>
          <a:xfrm>
            <a:off x="16610845" y="8321196"/>
            <a:ext cx="6235701" cy="1778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914400" rtl="0" eaLnBrk="1" fontAlgn="auto" latinLnBrk="0" hangingPunct="0">
              <a:lnSpc>
                <a:spcPct val="100000"/>
              </a:lnSpc>
              <a:spcBef>
                <a:spcPts val="0"/>
              </a:spcBef>
              <a:spcAft>
                <a:spcPts val="0"/>
              </a:spcAft>
              <a:buClr>
                <a:srgbClr val="F5F5F5"/>
              </a:buClr>
              <a:buSzTx/>
              <a:buFontTx/>
              <a:buNone/>
              <a:tabLst/>
              <a:defRPr sz="7200" b="0">
                <a:solidFill>
                  <a:srgbClr val="FEFCDC"/>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kumimoji="0" sz="6000" b="0" i="0" u="none" strike="noStrike" kern="0" cap="none" spc="0" normalizeH="0" baseline="0" noProof="0">
                <a:ln>
                  <a:noFill/>
                </a:ln>
                <a:solidFill>
                  <a:srgbClr val="FEFCDC"/>
                </a:solidFill>
                <a:effectLst>
                  <a:outerShdw blurRad="38100" dist="38100" dir="2700000" rotWithShape="0">
                    <a:srgbClr val="000000">
                      <a:alpha val="43137"/>
                    </a:srgbClr>
                  </a:outerShdw>
                </a:effectLst>
                <a:uLnTx/>
                <a:uFill>
                  <a:solidFill>
                    <a:srgbClr val="E2DEAB"/>
                  </a:solidFill>
                </a:uFill>
                <a:latin typeface="DejaVu Sans Condensed"/>
                <a:ea typeface="DejaVu Sans Condensed"/>
                <a:cs typeface="DejaVu Sans Condensed"/>
                <a:sym typeface="DejaVu Sans Condensed"/>
              </a:rPr>
              <a:t>Gordon Lewis &amp;</a:t>
            </a:r>
          </a:p>
          <a:p>
            <a:pPr marL="0" marR="0" lvl="0" indent="0" algn="ctr" defTabSz="914400" rtl="0" eaLnBrk="1" fontAlgn="auto" latinLnBrk="0" hangingPunct="0">
              <a:lnSpc>
                <a:spcPct val="100000"/>
              </a:lnSpc>
              <a:spcBef>
                <a:spcPts val="0"/>
              </a:spcBef>
              <a:spcAft>
                <a:spcPts val="0"/>
              </a:spcAft>
              <a:buClr>
                <a:srgbClr val="F5F5F5"/>
              </a:buClr>
              <a:buSzTx/>
              <a:buFontTx/>
              <a:buNone/>
              <a:tabLst/>
              <a:defRPr sz="7200" b="0">
                <a:solidFill>
                  <a:srgbClr val="FEFCDC"/>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kumimoji="0" sz="6000" b="0" i="0" u="none" strike="noStrike" kern="0" cap="none" spc="0" normalizeH="0" baseline="0" noProof="0">
                <a:ln>
                  <a:noFill/>
                </a:ln>
                <a:solidFill>
                  <a:srgbClr val="FEFCDC"/>
                </a:solidFill>
                <a:effectLst>
                  <a:outerShdw blurRad="38100" dist="38100" dir="2700000" rotWithShape="0">
                    <a:srgbClr val="000000">
                      <a:alpha val="43137"/>
                    </a:srgbClr>
                  </a:outerShdw>
                </a:effectLst>
                <a:uLnTx/>
                <a:uFill>
                  <a:solidFill>
                    <a:srgbClr val="E2DEAB"/>
                  </a:solidFill>
                </a:uFill>
                <a:latin typeface="DejaVu Sans Condensed"/>
                <a:ea typeface="DejaVu Sans Condensed"/>
                <a:cs typeface="DejaVu Sans Condensed"/>
                <a:sym typeface="DejaVu Sans Condensed"/>
              </a:rPr>
              <a:t>Bruce Demarest</a:t>
            </a:r>
          </a:p>
        </p:txBody>
      </p:sp>
      <p:grpSp>
        <p:nvGrpSpPr>
          <p:cNvPr id="161" name="image110.png"/>
          <p:cNvGrpSpPr/>
          <p:nvPr/>
        </p:nvGrpSpPr>
        <p:grpSpPr>
          <a:xfrm>
            <a:off x="17194249" y="1463194"/>
            <a:ext cx="5043488" cy="6369843"/>
            <a:chOff x="0" y="0"/>
            <a:chExt cx="5043487" cy="6369842"/>
          </a:xfrm>
        </p:grpSpPr>
        <p:pic>
          <p:nvPicPr>
            <p:cNvPr id="160" name="image110.png" descr="image110.png"/>
            <p:cNvPicPr>
              <a:picLocks noChangeAspect="1"/>
            </p:cNvPicPr>
            <p:nvPr/>
          </p:nvPicPr>
          <p:blipFill>
            <a:blip r:embed="rId3"/>
            <a:srcRect l="38194" t="34743" r="40972" b="6576"/>
            <a:stretch>
              <a:fillRect/>
            </a:stretch>
          </p:blipFill>
          <p:spPr>
            <a:xfrm>
              <a:off x="317500" y="304800"/>
              <a:ext cx="4421188" cy="5747543"/>
            </a:xfrm>
            <a:prstGeom prst="rect">
              <a:avLst/>
            </a:prstGeom>
            <a:ln>
              <a:noFill/>
            </a:ln>
            <a:effectLst/>
          </p:spPr>
        </p:pic>
        <p:pic>
          <p:nvPicPr>
            <p:cNvPr id="159" name="image110.png" descr="image110.png"/>
            <p:cNvPicPr>
              <a:picLocks/>
            </p:cNvPicPr>
            <p:nvPr/>
          </p:nvPicPr>
          <p:blipFill>
            <a:blip r:embed="rId4"/>
            <a:stretch>
              <a:fillRect/>
            </a:stretch>
          </p:blipFill>
          <p:spPr>
            <a:xfrm>
              <a:off x="0" y="0"/>
              <a:ext cx="5043488" cy="6369843"/>
            </a:xfrm>
            <a:prstGeom prst="rect">
              <a:avLst/>
            </a:prstGeom>
            <a:effectLst/>
          </p:spPr>
        </p:pic>
      </p:grpSp>
      <p:grpSp>
        <p:nvGrpSpPr>
          <p:cNvPr id="164" name="image111.jpg"/>
          <p:cNvGrpSpPr/>
          <p:nvPr/>
        </p:nvGrpSpPr>
        <p:grpSpPr>
          <a:xfrm>
            <a:off x="9744954" y="1463194"/>
            <a:ext cx="5101822" cy="6369843"/>
            <a:chOff x="0" y="0"/>
            <a:chExt cx="5101821" cy="6369842"/>
          </a:xfrm>
        </p:grpSpPr>
        <p:pic>
          <p:nvPicPr>
            <p:cNvPr id="163" name="image111.jpg" descr="image111.jpg"/>
            <p:cNvPicPr>
              <a:picLocks noChangeAspect="1"/>
            </p:cNvPicPr>
            <p:nvPr/>
          </p:nvPicPr>
          <p:blipFill>
            <a:blip r:embed="rId5"/>
            <a:srcRect l="10000" r="10001"/>
            <a:stretch>
              <a:fillRect/>
            </a:stretch>
          </p:blipFill>
          <p:spPr>
            <a:xfrm>
              <a:off x="317500" y="304800"/>
              <a:ext cx="4479522" cy="5747543"/>
            </a:xfrm>
            <a:prstGeom prst="rect">
              <a:avLst/>
            </a:prstGeom>
            <a:ln>
              <a:noFill/>
            </a:ln>
            <a:effectLst/>
          </p:spPr>
        </p:pic>
        <p:pic>
          <p:nvPicPr>
            <p:cNvPr id="162" name="image111.jpg" descr="image111.jpg"/>
            <p:cNvPicPr>
              <a:picLocks/>
            </p:cNvPicPr>
            <p:nvPr/>
          </p:nvPicPr>
          <p:blipFill>
            <a:blip r:embed="rId6"/>
            <a:stretch>
              <a:fillRect/>
            </a:stretch>
          </p:blipFill>
          <p:spPr>
            <a:xfrm>
              <a:off x="0" y="0"/>
              <a:ext cx="5101822" cy="6369843"/>
            </a:xfrm>
            <a:prstGeom prst="rect">
              <a:avLst/>
            </a:prstGeom>
            <a:effectLst/>
          </p:spPr>
        </p:pic>
      </p:grpSp>
      <p:grpSp>
        <p:nvGrpSpPr>
          <p:cNvPr id="167" name="image112.jpg"/>
          <p:cNvGrpSpPr/>
          <p:nvPr/>
        </p:nvGrpSpPr>
        <p:grpSpPr>
          <a:xfrm>
            <a:off x="2046364" y="1463194"/>
            <a:ext cx="5077262" cy="6369843"/>
            <a:chOff x="0" y="0"/>
            <a:chExt cx="5077261" cy="6369842"/>
          </a:xfrm>
        </p:grpSpPr>
        <p:pic>
          <p:nvPicPr>
            <p:cNvPr id="166" name="image112.jpg" descr="image112.jpg"/>
            <p:cNvPicPr>
              <a:picLocks noChangeAspect="1"/>
            </p:cNvPicPr>
            <p:nvPr/>
          </p:nvPicPr>
          <p:blipFill>
            <a:blip r:embed="rId7"/>
            <a:srcRect l="16399" r="16399"/>
            <a:stretch>
              <a:fillRect/>
            </a:stretch>
          </p:blipFill>
          <p:spPr>
            <a:xfrm>
              <a:off x="317500" y="304800"/>
              <a:ext cx="4454962" cy="5747543"/>
            </a:xfrm>
            <a:prstGeom prst="rect">
              <a:avLst/>
            </a:prstGeom>
            <a:ln>
              <a:noFill/>
            </a:ln>
            <a:effectLst/>
          </p:spPr>
        </p:pic>
        <p:pic>
          <p:nvPicPr>
            <p:cNvPr id="165" name="image112.jpg" descr="image112.jpg"/>
            <p:cNvPicPr>
              <a:picLocks/>
            </p:cNvPicPr>
            <p:nvPr/>
          </p:nvPicPr>
          <p:blipFill>
            <a:blip r:embed="rId8"/>
            <a:stretch>
              <a:fillRect/>
            </a:stretch>
          </p:blipFill>
          <p:spPr>
            <a:xfrm>
              <a:off x="0" y="0"/>
              <a:ext cx="5077262" cy="6369843"/>
            </a:xfrm>
            <a:prstGeom prst="rect">
              <a:avLst/>
            </a:prstGeom>
            <a:effectLst/>
          </p:spPr>
        </p:pic>
      </p:grpSp>
    </p:spTree>
    <p:extLst>
      <p:ext uri="{BB962C8B-B14F-4D97-AF65-F5344CB8AC3E}">
        <p14:creationId xmlns:p14="http://schemas.microsoft.com/office/powerpoint/2010/main" val="325239499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0" name="Group"/>
          <p:cNvGrpSpPr/>
          <p:nvPr/>
        </p:nvGrpSpPr>
        <p:grpSpPr>
          <a:xfrm>
            <a:off x="4516768" y="7859845"/>
            <a:ext cx="3314701" cy="4617152"/>
            <a:chOff x="0" y="0"/>
            <a:chExt cx="3314700" cy="4617151"/>
          </a:xfrm>
        </p:grpSpPr>
        <p:pic>
          <p:nvPicPr>
            <p:cNvPr id="1588" name="Archer, Gleason.jpg" descr="Archer, Gleason.jpg"/>
            <p:cNvPicPr>
              <a:picLocks noChangeAspect="1"/>
            </p:cNvPicPr>
            <p:nvPr/>
          </p:nvPicPr>
          <p:blipFill>
            <a:blip r:embed="rId3"/>
            <a:srcRect b="17412"/>
            <a:stretch>
              <a:fillRect/>
            </a:stretch>
          </p:blipFill>
          <p:spPr>
            <a:xfrm>
              <a:off x="0" y="0"/>
              <a:ext cx="3314700" cy="3744454"/>
            </a:xfrm>
            <a:prstGeom prst="rect">
              <a:avLst/>
            </a:prstGeom>
            <a:ln w="25400" cap="flat">
              <a:solidFill>
                <a:srgbClr val="FFFFFF"/>
              </a:solidFill>
              <a:prstDash val="solid"/>
              <a:miter lim="400000"/>
            </a:ln>
            <a:effectLst/>
          </p:spPr>
        </p:pic>
        <p:sp>
          <p:nvSpPr>
            <p:cNvPr id="1589" name="G. Archer"/>
            <p:cNvSpPr txBox="1"/>
            <p:nvPr/>
          </p:nvSpPr>
          <p:spPr>
            <a:xfrm>
              <a:off x="217561" y="3702750"/>
              <a:ext cx="2879578"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G. Archer</a:t>
              </a:r>
            </a:p>
          </p:txBody>
        </p:sp>
      </p:grpSp>
      <p:grpSp>
        <p:nvGrpSpPr>
          <p:cNvPr id="1593" name="Group"/>
          <p:cNvGrpSpPr/>
          <p:nvPr/>
        </p:nvGrpSpPr>
        <p:grpSpPr>
          <a:xfrm>
            <a:off x="10310662" y="1330114"/>
            <a:ext cx="3762676" cy="5012785"/>
            <a:chOff x="-1" y="0"/>
            <a:chExt cx="3762674" cy="5012783"/>
          </a:xfrm>
        </p:grpSpPr>
        <p:pic>
          <p:nvPicPr>
            <p:cNvPr id="1591" name="Warfield, BB--B&amp;W.jpeg" descr="Warfield, BB--B&amp;W.jpeg"/>
            <p:cNvPicPr>
              <a:picLocks noChangeAspect="1"/>
            </p:cNvPicPr>
            <p:nvPr/>
          </p:nvPicPr>
          <p:blipFill>
            <a:blip r:embed="rId4"/>
            <a:stretch>
              <a:fillRect/>
            </a:stretch>
          </p:blipFill>
          <p:spPr>
            <a:xfrm>
              <a:off x="224581" y="0"/>
              <a:ext cx="3313511" cy="4137766"/>
            </a:xfrm>
            <a:prstGeom prst="rect">
              <a:avLst/>
            </a:prstGeom>
            <a:ln w="25400" cap="flat">
              <a:solidFill>
                <a:srgbClr val="FFFFFF"/>
              </a:solidFill>
              <a:prstDash val="solid"/>
              <a:miter lim="400000"/>
            </a:ln>
            <a:effectLst/>
          </p:spPr>
        </p:pic>
        <p:sp>
          <p:nvSpPr>
            <p:cNvPr id="1592" name="B.B. Warfield"/>
            <p:cNvSpPr txBox="1"/>
            <p:nvPr/>
          </p:nvSpPr>
          <p:spPr>
            <a:xfrm>
              <a:off x="-1" y="4098382"/>
              <a:ext cx="3762674"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B.B. Warfield</a:t>
              </a:r>
            </a:p>
          </p:txBody>
        </p:sp>
      </p:grpSp>
      <p:grpSp>
        <p:nvGrpSpPr>
          <p:cNvPr id="1596" name="Group"/>
          <p:cNvGrpSpPr/>
          <p:nvPr/>
        </p:nvGrpSpPr>
        <p:grpSpPr>
          <a:xfrm>
            <a:off x="14780650" y="2218559"/>
            <a:ext cx="3495975" cy="4708111"/>
            <a:chOff x="-1" y="0"/>
            <a:chExt cx="3495974" cy="4708110"/>
          </a:xfrm>
        </p:grpSpPr>
        <p:pic>
          <p:nvPicPr>
            <p:cNvPr id="1594" name="Scofield, CI new.jpg" descr="Scofield, CI new.jpg"/>
            <p:cNvPicPr>
              <a:picLocks noChangeAspect="1"/>
            </p:cNvPicPr>
            <p:nvPr/>
          </p:nvPicPr>
          <p:blipFill>
            <a:blip r:embed="rId5"/>
            <a:srcRect b="17871"/>
            <a:stretch>
              <a:fillRect/>
            </a:stretch>
          </p:blipFill>
          <p:spPr>
            <a:xfrm>
              <a:off x="147786" y="0"/>
              <a:ext cx="3200401" cy="3880098"/>
            </a:xfrm>
            <a:prstGeom prst="rect">
              <a:avLst/>
            </a:prstGeom>
            <a:ln w="25400" cap="flat">
              <a:solidFill>
                <a:srgbClr val="FFFFFF"/>
              </a:solidFill>
              <a:prstDash val="solid"/>
              <a:miter lim="400000"/>
            </a:ln>
            <a:effectLst/>
          </p:spPr>
        </p:pic>
        <p:sp>
          <p:nvSpPr>
            <p:cNvPr id="1595" name="C.I. Scofield"/>
            <p:cNvSpPr txBox="1"/>
            <p:nvPr/>
          </p:nvSpPr>
          <p:spPr>
            <a:xfrm>
              <a:off x="-1" y="3793709"/>
              <a:ext cx="3495974"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C.I. Scofield</a:t>
              </a:r>
            </a:p>
          </p:txBody>
        </p:sp>
      </p:grpSp>
      <p:grpSp>
        <p:nvGrpSpPr>
          <p:cNvPr id="1599" name="Group"/>
          <p:cNvGrpSpPr/>
          <p:nvPr/>
        </p:nvGrpSpPr>
        <p:grpSpPr>
          <a:xfrm>
            <a:off x="12078541" y="8036552"/>
            <a:ext cx="3666946" cy="4859837"/>
            <a:chOff x="0" y="0"/>
            <a:chExt cx="3666944" cy="4859836"/>
          </a:xfrm>
        </p:grpSpPr>
        <p:pic>
          <p:nvPicPr>
            <p:cNvPr id="1597" name="Graham, Billy.jpg" descr="Graham, Billy.jpg"/>
            <p:cNvPicPr>
              <a:picLocks noChangeAspect="1"/>
            </p:cNvPicPr>
            <p:nvPr/>
          </p:nvPicPr>
          <p:blipFill>
            <a:blip r:embed="rId6"/>
            <a:srcRect l="15183" r="36139" b="20259"/>
            <a:stretch>
              <a:fillRect/>
            </a:stretch>
          </p:blipFill>
          <p:spPr>
            <a:xfrm>
              <a:off x="0" y="0"/>
              <a:ext cx="3666944" cy="4007117"/>
            </a:xfrm>
            <a:prstGeom prst="rect">
              <a:avLst/>
            </a:prstGeom>
            <a:ln w="25400" cap="flat">
              <a:solidFill>
                <a:srgbClr val="FFFFFF"/>
              </a:solidFill>
              <a:prstDash val="solid"/>
              <a:miter lim="400000"/>
            </a:ln>
            <a:effectLst/>
          </p:spPr>
        </p:pic>
        <p:sp>
          <p:nvSpPr>
            <p:cNvPr id="1598" name="B. Graham"/>
            <p:cNvSpPr txBox="1"/>
            <p:nvPr/>
          </p:nvSpPr>
          <p:spPr>
            <a:xfrm>
              <a:off x="275530" y="3945435"/>
              <a:ext cx="3116065"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B. Graham</a:t>
              </a:r>
            </a:p>
          </p:txBody>
        </p:sp>
      </p:grpSp>
      <p:grpSp>
        <p:nvGrpSpPr>
          <p:cNvPr id="1602" name="Group"/>
          <p:cNvGrpSpPr/>
          <p:nvPr/>
        </p:nvGrpSpPr>
        <p:grpSpPr>
          <a:xfrm>
            <a:off x="6059588" y="1749537"/>
            <a:ext cx="3543761" cy="5253646"/>
            <a:chOff x="0" y="0"/>
            <a:chExt cx="3543760" cy="5253645"/>
          </a:xfrm>
        </p:grpSpPr>
        <p:pic>
          <p:nvPicPr>
            <p:cNvPr id="1600" name="Hodge, Charles 2.gif" descr="Hodge, Charles 2.gif"/>
            <p:cNvPicPr>
              <a:picLocks noChangeAspect="1"/>
            </p:cNvPicPr>
            <p:nvPr/>
          </p:nvPicPr>
          <p:blipFill>
            <a:blip r:embed="rId7"/>
            <a:srcRect l="22474" t="9330" r="18156" b="37910"/>
            <a:stretch>
              <a:fillRect/>
            </a:stretch>
          </p:blipFill>
          <p:spPr>
            <a:xfrm>
              <a:off x="0" y="0"/>
              <a:ext cx="3543760" cy="4388728"/>
            </a:xfrm>
            <a:prstGeom prst="rect">
              <a:avLst/>
            </a:prstGeom>
            <a:ln w="25400" cap="flat">
              <a:solidFill>
                <a:srgbClr val="FFFFFF"/>
              </a:solidFill>
              <a:prstDash val="solid"/>
              <a:miter lim="400000"/>
            </a:ln>
            <a:effectLst/>
          </p:spPr>
        </p:pic>
        <p:sp>
          <p:nvSpPr>
            <p:cNvPr id="1601" name="C. Hodge"/>
            <p:cNvSpPr txBox="1"/>
            <p:nvPr/>
          </p:nvSpPr>
          <p:spPr>
            <a:xfrm>
              <a:off x="354112" y="4339244"/>
              <a:ext cx="2835474"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C. Hodge</a:t>
              </a:r>
            </a:p>
          </p:txBody>
        </p:sp>
      </p:grpSp>
      <p:grpSp>
        <p:nvGrpSpPr>
          <p:cNvPr id="1605" name="Group"/>
          <p:cNvGrpSpPr/>
          <p:nvPr/>
        </p:nvGrpSpPr>
        <p:grpSpPr>
          <a:xfrm>
            <a:off x="1049255" y="7859845"/>
            <a:ext cx="2965652" cy="4702188"/>
            <a:chOff x="0" y="0"/>
            <a:chExt cx="2965651" cy="4702187"/>
          </a:xfrm>
        </p:grpSpPr>
        <p:pic>
          <p:nvPicPr>
            <p:cNvPr id="1603" name="Boice, James Montgomery.jpg" descr="Boice, James Montgomery.jpg"/>
            <p:cNvPicPr>
              <a:picLocks noChangeAspect="1"/>
            </p:cNvPicPr>
            <p:nvPr/>
          </p:nvPicPr>
          <p:blipFill>
            <a:blip r:embed="rId8"/>
            <a:srcRect t="5897" b="5897"/>
            <a:stretch>
              <a:fillRect/>
            </a:stretch>
          </p:blipFill>
          <p:spPr>
            <a:xfrm>
              <a:off x="0" y="0"/>
              <a:ext cx="2965651" cy="3867861"/>
            </a:xfrm>
            <a:prstGeom prst="rect">
              <a:avLst/>
            </a:prstGeom>
            <a:ln w="25400" cap="flat">
              <a:solidFill>
                <a:srgbClr val="FFFFFF"/>
              </a:solidFill>
              <a:prstDash val="solid"/>
              <a:miter lim="400000"/>
            </a:ln>
            <a:effectLst/>
          </p:spPr>
        </p:pic>
        <p:sp>
          <p:nvSpPr>
            <p:cNvPr id="1604" name="J.M. Boice"/>
            <p:cNvSpPr txBox="1"/>
            <p:nvPr/>
          </p:nvSpPr>
          <p:spPr>
            <a:xfrm>
              <a:off x="39662" y="3787786"/>
              <a:ext cx="2886523"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J.M. Boice</a:t>
              </a:r>
            </a:p>
          </p:txBody>
        </p:sp>
      </p:grpSp>
      <p:grpSp>
        <p:nvGrpSpPr>
          <p:cNvPr id="1608" name="Group"/>
          <p:cNvGrpSpPr/>
          <p:nvPr/>
        </p:nvGrpSpPr>
        <p:grpSpPr>
          <a:xfrm>
            <a:off x="19880022" y="8370753"/>
            <a:ext cx="3313368" cy="4525636"/>
            <a:chOff x="0" y="0"/>
            <a:chExt cx="3313366" cy="4525635"/>
          </a:xfrm>
        </p:grpSpPr>
        <p:pic>
          <p:nvPicPr>
            <p:cNvPr id="1606" name="Stott, John.jpg" descr="Stott, John.jpg"/>
            <p:cNvPicPr>
              <a:picLocks noChangeAspect="1"/>
            </p:cNvPicPr>
            <p:nvPr/>
          </p:nvPicPr>
          <p:blipFill>
            <a:blip r:embed="rId9"/>
            <a:srcRect l="18562" r="18562" b="38047"/>
            <a:stretch>
              <a:fillRect/>
            </a:stretch>
          </p:blipFill>
          <p:spPr>
            <a:xfrm>
              <a:off x="0" y="0"/>
              <a:ext cx="3313366" cy="3713094"/>
            </a:xfrm>
            <a:prstGeom prst="rect">
              <a:avLst/>
            </a:prstGeom>
            <a:ln w="25400" cap="flat">
              <a:solidFill>
                <a:srgbClr val="FFFFFF"/>
              </a:solidFill>
              <a:prstDash val="solid"/>
              <a:miter lim="400000"/>
            </a:ln>
            <a:effectLst/>
          </p:spPr>
        </p:pic>
        <p:sp>
          <p:nvSpPr>
            <p:cNvPr id="1607" name="J. Stott"/>
            <p:cNvSpPr txBox="1"/>
            <p:nvPr/>
          </p:nvSpPr>
          <p:spPr>
            <a:xfrm>
              <a:off x="655215" y="3611234"/>
              <a:ext cx="2003079"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 Stott</a:t>
              </a:r>
            </a:p>
          </p:txBody>
        </p:sp>
      </p:grpSp>
      <p:grpSp>
        <p:nvGrpSpPr>
          <p:cNvPr id="1611" name="Group"/>
          <p:cNvGrpSpPr/>
          <p:nvPr/>
        </p:nvGrpSpPr>
        <p:grpSpPr>
          <a:xfrm>
            <a:off x="1049254" y="1322595"/>
            <a:ext cx="4303021" cy="4659362"/>
            <a:chOff x="-1" y="0"/>
            <a:chExt cx="4303019" cy="4659360"/>
          </a:xfrm>
        </p:grpSpPr>
        <p:pic>
          <p:nvPicPr>
            <p:cNvPr id="1609" name="Spurgeon, Charles H #1.jpg" descr="Spurgeon, Charles H #1.jpg"/>
            <p:cNvPicPr>
              <a:picLocks noChangeAspect="1"/>
            </p:cNvPicPr>
            <p:nvPr/>
          </p:nvPicPr>
          <p:blipFill>
            <a:blip r:embed="rId10"/>
            <a:stretch>
              <a:fillRect/>
            </a:stretch>
          </p:blipFill>
          <p:spPr>
            <a:xfrm>
              <a:off x="729108" y="0"/>
              <a:ext cx="2844801" cy="3810000"/>
            </a:xfrm>
            <a:prstGeom prst="rect">
              <a:avLst/>
            </a:prstGeom>
            <a:ln w="25400" cap="flat">
              <a:solidFill>
                <a:srgbClr val="FFFFFF"/>
              </a:solidFill>
              <a:prstDash val="solid"/>
              <a:miter lim="400000"/>
            </a:ln>
            <a:effectLst/>
          </p:spPr>
        </p:pic>
        <p:sp>
          <p:nvSpPr>
            <p:cNvPr id="1610" name="C.H. Spurgeon"/>
            <p:cNvSpPr txBox="1"/>
            <p:nvPr/>
          </p:nvSpPr>
          <p:spPr>
            <a:xfrm>
              <a:off x="-1" y="3744959"/>
              <a:ext cx="4303019"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C.H. Spurgeon</a:t>
              </a:r>
            </a:p>
          </p:txBody>
        </p:sp>
      </p:grpSp>
      <p:grpSp>
        <p:nvGrpSpPr>
          <p:cNvPr id="1614" name="Group"/>
          <p:cNvGrpSpPr/>
          <p:nvPr/>
        </p:nvGrpSpPr>
        <p:grpSpPr>
          <a:xfrm>
            <a:off x="18887020" y="1588831"/>
            <a:ext cx="3576685" cy="4984965"/>
            <a:chOff x="0" y="0"/>
            <a:chExt cx="3576683" cy="4984964"/>
          </a:xfrm>
        </p:grpSpPr>
        <p:pic>
          <p:nvPicPr>
            <p:cNvPr id="1612" name="Machen, J. Gresham.jpg" descr="Machen, J. Gresham.jpg"/>
            <p:cNvPicPr>
              <a:picLocks noChangeAspect="1"/>
            </p:cNvPicPr>
            <p:nvPr/>
          </p:nvPicPr>
          <p:blipFill>
            <a:blip r:embed="rId11"/>
            <a:srcRect l="10868" b="18810"/>
            <a:stretch>
              <a:fillRect/>
            </a:stretch>
          </p:blipFill>
          <p:spPr>
            <a:xfrm>
              <a:off x="0" y="0"/>
              <a:ext cx="3576683" cy="4152337"/>
            </a:xfrm>
            <a:prstGeom prst="rect">
              <a:avLst/>
            </a:prstGeom>
            <a:ln w="25400" cap="flat">
              <a:solidFill>
                <a:srgbClr val="FFFFFF"/>
              </a:solidFill>
              <a:prstDash val="solid"/>
              <a:miter lim="400000"/>
            </a:ln>
            <a:effectLst/>
          </p:spPr>
        </p:pic>
        <p:sp>
          <p:nvSpPr>
            <p:cNvPr id="1613" name="J.G. Machen"/>
            <p:cNvSpPr txBox="1"/>
            <p:nvPr/>
          </p:nvSpPr>
          <p:spPr>
            <a:xfrm>
              <a:off x="48840" y="4070563"/>
              <a:ext cx="3478957"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J.G. Machen</a:t>
              </a:r>
            </a:p>
          </p:txBody>
        </p:sp>
      </p:grpSp>
      <p:pic>
        <p:nvPicPr>
          <p:cNvPr id="1615" name="McGee, J Vernon.jpg" descr="McGee, J Vernon.jpg"/>
          <p:cNvPicPr>
            <a:picLocks noChangeAspect="1"/>
          </p:cNvPicPr>
          <p:nvPr/>
        </p:nvPicPr>
        <p:blipFill>
          <a:blip r:embed="rId12"/>
          <a:srcRect l="23948" r="23948" b="13944"/>
          <a:stretch>
            <a:fillRect/>
          </a:stretch>
        </p:blipFill>
        <p:spPr>
          <a:xfrm>
            <a:off x="16128381" y="7643337"/>
            <a:ext cx="3259000" cy="4031777"/>
          </a:xfrm>
          <a:prstGeom prst="rect">
            <a:avLst/>
          </a:prstGeom>
          <a:ln w="25400">
            <a:solidFill>
              <a:srgbClr val="FFFFFF"/>
            </a:solidFill>
            <a:miter lim="400000"/>
          </a:ln>
          <a:effectLst>
            <a:outerShdw blurRad="190500" dist="8455" dir="5400000" rotWithShape="0">
              <a:srgbClr val="000000"/>
            </a:outerShdw>
          </a:effectLst>
        </p:spPr>
      </p:pic>
      <p:sp>
        <p:nvSpPr>
          <p:cNvPr id="1616" name="J. V. McGee"/>
          <p:cNvSpPr txBox="1"/>
          <p:nvPr/>
        </p:nvSpPr>
        <p:spPr>
          <a:xfrm>
            <a:off x="16115681" y="11687890"/>
            <a:ext cx="316190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J. V. McGee</a:t>
            </a:r>
          </a:p>
        </p:txBody>
      </p:sp>
      <p:sp>
        <p:nvSpPr>
          <p:cNvPr id="1617" name="F. Schaeffer"/>
          <p:cNvSpPr txBox="1"/>
          <p:nvPr/>
        </p:nvSpPr>
        <p:spPr>
          <a:xfrm>
            <a:off x="8323126" y="11723212"/>
            <a:ext cx="323864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F. Schaeffer</a:t>
            </a:r>
          </a:p>
        </p:txBody>
      </p:sp>
      <p:pic>
        <p:nvPicPr>
          <p:cNvPr id="1618" name="Schaeffer, Francis.jpg" descr="Schaeffer, Francis.jpg"/>
          <p:cNvPicPr>
            <a:picLocks noChangeAspect="1"/>
          </p:cNvPicPr>
          <p:nvPr/>
        </p:nvPicPr>
        <p:blipFill>
          <a:blip r:embed="rId13"/>
          <a:srcRect l="23164" r="10661" b="10396"/>
          <a:stretch>
            <a:fillRect/>
          </a:stretch>
        </p:blipFill>
        <p:spPr>
          <a:xfrm>
            <a:off x="8189255" y="7643337"/>
            <a:ext cx="3506239" cy="4067160"/>
          </a:xfrm>
          <a:prstGeom prst="rect">
            <a:avLst/>
          </a:prstGeom>
          <a:ln w="25400">
            <a:solidFill>
              <a:srgbClr val="FFFFFF"/>
            </a:solidFill>
            <a:miter lim="400000"/>
          </a:ln>
        </p:spPr>
      </p:pic>
    </p:spTree>
    <p:extLst>
      <p:ext uri="{BB962C8B-B14F-4D97-AF65-F5344CB8AC3E}">
        <p14:creationId xmlns:p14="http://schemas.microsoft.com/office/powerpoint/2010/main" val="125966132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2" name="Biola Univ logo.jpg" descr="Biola Univ logo.jpg"/>
          <p:cNvPicPr>
            <a:picLocks noChangeAspect="1"/>
          </p:cNvPicPr>
          <p:nvPr/>
        </p:nvPicPr>
        <p:blipFill>
          <a:blip r:embed="rId3"/>
          <a:stretch>
            <a:fillRect/>
          </a:stretch>
        </p:blipFill>
        <p:spPr>
          <a:xfrm>
            <a:off x="17716927" y="853546"/>
            <a:ext cx="5613097" cy="5613096"/>
          </a:xfrm>
          <a:prstGeom prst="rect">
            <a:avLst/>
          </a:prstGeom>
          <a:ln w="25400">
            <a:solidFill>
              <a:srgbClr val="FFFFFF"/>
            </a:solidFill>
            <a:miter lim="400000"/>
          </a:ln>
          <a:effectLst>
            <a:outerShdw blurRad="190500" dist="8455" dir="5400000" rotWithShape="0">
              <a:srgbClr val="000000"/>
            </a:outerShdw>
          </a:effectLst>
        </p:spPr>
      </p:pic>
      <p:pic>
        <p:nvPicPr>
          <p:cNvPr id="1623" name="SES logo.png" descr="SES logo.png"/>
          <p:cNvPicPr>
            <a:picLocks noChangeAspect="1"/>
          </p:cNvPicPr>
          <p:nvPr/>
        </p:nvPicPr>
        <p:blipFill>
          <a:blip r:embed="rId4"/>
          <a:stretch>
            <a:fillRect/>
          </a:stretch>
        </p:blipFill>
        <p:spPr>
          <a:xfrm>
            <a:off x="17589775" y="6943587"/>
            <a:ext cx="5867401" cy="5867401"/>
          </a:xfrm>
          <a:prstGeom prst="rect">
            <a:avLst/>
          </a:prstGeom>
          <a:ln w="12700">
            <a:miter lim="400000"/>
          </a:ln>
          <a:effectLst>
            <a:outerShdw blurRad="190500" dist="8455" dir="5400000" rotWithShape="0">
              <a:srgbClr val="000000"/>
            </a:outerShdw>
          </a:effectLst>
        </p:spPr>
      </p:pic>
      <p:pic>
        <p:nvPicPr>
          <p:cNvPr id="1624" name="Craig, William Lane.jpg" descr="Craig, William Lane.jpg"/>
          <p:cNvPicPr>
            <a:picLocks noChangeAspect="1"/>
          </p:cNvPicPr>
          <p:nvPr/>
        </p:nvPicPr>
        <p:blipFill>
          <a:blip r:embed="rId5"/>
          <a:srcRect l="10821" t="4224" r="10821" b="10790"/>
          <a:stretch>
            <a:fillRect/>
          </a:stretch>
        </p:blipFill>
        <p:spPr>
          <a:xfrm>
            <a:off x="1213350" y="1406591"/>
            <a:ext cx="3516084" cy="4576224"/>
          </a:xfrm>
          <a:prstGeom prst="rect">
            <a:avLst/>
          </a:prstGeom>
          <a:ln w="25400">
            <a:solidFill>
              <a:srgbClr val="FFFFFF"/>
            </a:solidFill>
            <a:miter lim="400000"/>
          </a:ln>
          <a:effectLst>
            <a:outerShdw blurRad="190500" dist="8455" dir="5400000" rotWithShape="0">
              <a:srgbClr val="000000"/>
            </a:outerShdw>
          </a:effectLst>
        </p:spPr>
      </p:pic>
      <p:pic>
        <p:nvPicPr>
          <p:cNvPr id="1625" name="Moreland, JP.jpg" descr="Moreland, JP.jpg"/>
          <p:cNvPicPr>
            <a:picLocks noChangeAspect="1"/>
          </p:cNvPicPr>
          <p:nvPr/>
        </p:nvPicPr>
        <p:blipFill>
          <a:blip r:embed="rId6"/>
          <a:srcRect l="59901" r="7213"/>
          <a:stretch>
            <a:fillRect/>
          </a:stretch>
        </p:blipFill>
        <p:spPr>
          <a:xfrm>
            <a:off x="5147603" y="1259422"/>
            <a:ext cx="3591705" cy="3810001"/>
          </a:xfrm>
          <a:prstGeom prst="rect">
            <a:avLst/>
          </a:prstGeom>
          <a:ln w="25400">
            <a:solidFill>
              <a:srgbClr val="FFFFFF"/>
            </a:solidFill>
            <a:miter lim="400000"/>
          </a:ln>
          <a:effectLst>
            <a:outerShdw blurRad="190500" dist="8455" dir="5400000" rotWithShape="0">
              <a:srgbClr val="000000"/>
            </a:outerShdw>
          </a:effectLst>
        </p:spPr>
      </p:pic>
      <p:pic>
        <p:nvPicPr>
          <p:cNvPr id="1626" name="Turek, Frank.jpg" descr="Turek, Frank.jpg"/>
          <p:cNvPicPr>
            <a:picLocks noChangeAspect="1"/>
          </p:cNvPicPr>
          <p:nvPr/>
        </p:nvPicPr>
        <p:blipFill>
          <a:blip r:embed="rId7"/>
          <a:srcRect l="14060" r="6357" b="16964"/>
          <a:stretch>
            <a:fillRect/>
          </a:stretch>
        </p:blipFill>
        <p:spPr>
          <a:xfrm>
            <a:off x="9299032" y="7788181"/>
            <a:ext cx="4033357" cy="4212585"/>
          </a:xfrm>
          <a:prstGeom prst="rect">
            <a:avLst/>
          </a:prstGeom>
          <a:ln w="25400">
            <a:solidFill>
              <a:srgbClr val="FFFFFF"/>
            </a:solidFill>
            <a:miter lim="400000"/>
          </a:ln>
          <a:effectLst>
            <a:outerShdw blurRad="190500" dist="8455" dir="5400000" rotWithShape="0">
              <a:srgbClr val="000000"/>
            </a:outerShdw>
          </a:effectLst>
        </p:spPr>
      </p:pic>
      <p:pic>
        <p:nvPicPr>
          <p:cNvPr id="1627" name="Copan, Paul.jpg" descr="Copan, Paul.jpg"/>
          <p:cNvPicPr>
            <a:picLocks noChangeAspect="1"/>
          </p:cNvPicPr>
          <p:nvPr/>
        </p:nvPicPr>
        <p:blipFill>
          <a:blip r:embed="rId8"/>
          <a:srcRect b="25718"/>
          <a:stretch>
            <a:fillRect/>
          </a:stretch>
        </p:blipFill>
        <p:spPr>
          <a:xfrm>
            <a:off x="9417018" y="2322879"/>
            <a:ext cx="3695701" cy="4150872"/>
          </a:xfrm>
          <a:prstGeom prst="rect">
            <a:avLst/>
          </a:prstGeom>
          <a:ln w="25400">
            <a:solidFill>
              <a:srgbClr val="FFFFFF"/>
            </a:solidFill>
            <a:miter lim="400000"/>
          </a:ln>
          <a:effectLst>
            <a:outerShdw blurRad="190500" dist="8455" dir="5400000" rotWithShape="0">
              <a:srgbClr val="000000"/>
            </a:outerShdw>
          </a:effectLst>
        </p:spPr>
      </p:pic>
      <p:pic>
        <p:nvPicPr>
          <p:cNvPr id="1628" name="Geisler, Norman.jpg" descr="Geisler, Norman.jpg"/>
          <p:cNvPicPr>
            <a:picLocks noChangeAspect="1"/>
          </p:cNvPicPr>
          <p:nvPr/>
        </p:nvPicPr>
        <p:blipFill>
          <a:blip r:embed="rId9"/>
          <a:stretch>
            <a:fillRect/>
          </a:stretch>
        </p:blipFill>
        <p:spPr>
          <a:xfrm>
            <a:off x="13733278" y="1101476"/>
            <a:ext cx="3460534" cy="4729397"/>
          </a:xfrm>
          <a:prstGeom prst="rect">
            <a:avLst/>
          </a:prstGeom>
          <a:ln w="25400">
            <a:solidFill>
              <a:srgbClr val="FFFFFF"/>
            </a:solidFill>
            <a:miter lim="400000"/>
          </a:ln>
          <a:effectLst>
            <a:outerShdw blurRad="190500" dist="8455" dir="5400000" rotWithShape="0">
              <a:srgbClr val="000000"/>
            </a:outerShdw>
          </a:effectLst>
        </p:spPr>
      </p:pic>
      <p:pic>
        <p:nvPicPr>
          <p:cNvPr id="1629" name="John Lennox.jpg" descr="John Lennox.jpg"/>
          <p:cNvPicPr>
            <a:picLocks noChangeAspect="1"/>
          </p:cNvPicPr>
          <p:nvPr/>
        </p:nvPicPr>
        <p:blipFill>
          <a:blip r:embed="rId10"/>
          <a:stretch>
            <a:fillRect/>
          </a:stretch>
        </p:blipFill>
        <p:spPr>
          <a:xfrm>
            <a:off x="5434751" y="6312780"/>
            <a:ext cx="3513267" cy="4729396"/>
          </a:xfrm>
          <a:prstGeom prst="rect">
            <a:avLst/>
          </a:prstGeom>
          <a:ln w="25400">
            <a:solidFill>
              <a:srgbClr val="FFFFFF"/>
            </a:solidFill>
            <a:miter lim="400000"/>
          </a:ln>
          <a:effectLst>
            <a:outerShdw blurRad="190500" dist="8455" dir="5400000" rotWithShape="0">
              <a:srgbClr val="000000"/>
            </a:outerShdw>
          </a:effectLst>
        </p:spPr>
      </p:pic>
      <p:pic>
        <p:nvPicPr>
          <p:cNvPr id="1630" name="Hanegraaff, Hank 2016.jpg" descr="Hanegraaff, Hank 2016.jpg"/>
          <p:cNvPicPr>
            <a:picLocks noChangeAspect="1"/>
          </p:cNvPicPr>
          <p:nvPr/>
        </p:nvPicPr>
        <p:blipFill>
          <a:blip r:embed="rId11"/>
          <a:srcRect l="4746" r="47643"/>
          <a:stretch>
            <a:fillRect/>
          </a:stretch>
        </p:blipFill>
        <p:spPr>
          <a:xfrm>
            <a:off x="13687133" y="6996569"/>
            <a:ext cx="3513439" cy="3862768"/>
          </a:xfrm>
          <a:prstGeom prst="rect">
            <a:avLst/>
          </a:prstGeom>
          <a:ln w="25400">
            <a:solidFill>
              <a:srgbClr val="FFFFFF"/>
            </a:solidFill>
            <a:miter lim="400000"/>
          </a:ln>
        </p:spPr>
      </p:pic>
      <p:sp>
        <p:nvSpPr>
          <p:cNvPr id="1631" name="P. Copan"/>
          <p:cNvSpPr txBox="1"/>
          <p:nvPr/>
        </p:nvSpPr>
        <p:spPr>
          <a:xfrm>
            <a:off x="10054222" y="6400799"/>
            <a:ext cx="2563218"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P. Copan</a:t>
            </a:r>
          </a:p>
        </p:txBody>
      </p:sp>
      <p:sp>
        <p:nvSpPr>
          <p:cNvPr id="1632" name="N. Geisler"/>
          <p:cNvSpPr txBox="1"/>
          <p:nvPr/>
        </p:nvSpPr>
        <p:spPr>
          <a:xfrm>
            <a:off x="13950136" y="5783071"/>
            <a:ext cx="302681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N. Geisler</a:t>
            </a:r>
          </a:p>
        </p:txBody>
      </p:sp>
      <p:sp>
        <p:nvSpPr>
          <p:cNvPr id="1633" name="F.  Turek"/>
          <p:cNvSpPr txBox="1"/>
          <p:nvPr/>
        </p:nvSpPr>
        <p:spPr>
          <a:xfrm>
            <a:off x="10149026" y="11945111"/>
            <a:ext cx="2373611"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F.  Turek</a:t>
            </a:r>
          </a:p>
        </p:txBody>
      </p:sp>
      <p:sp>
        <p:nvSpPr>
          <p:cNvPr id="1634" name="H. Hanegraaff"/>
          <p:cNvSpPr txBox="1"/>
          <p:nvPr/>
        </p:nvSpPr>
        <p:spPr>
          <a:xfrm>
            <a:off x="13472993" y="10782807"/>
            <a:ext cx="3981103"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H. Hanegraaff</a:t>
            </a:r>
          </a:p>
        </p:txBody>
      </p:sp>
      <p:sp>
        <p:nvSpPr>
          <p:cNvPr id="1635" name="J. Lennox"/>
          <p:cNvSpPr txBox="1"/>
          <p:nvPr/>
        </p:nvSpPr>
        <p:spPr>
          <a:xfrm>
            <a:off x="5835287" y="11015471"/>
            <a:ext cx="271219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J. Lennox</a:t>
            </a:r>
          </a:p>
        </p:txBody>
      </p:sp>
      <p:sp>
        <p:nvSpPr>
          <p:cNvPr id="1636" name="J.P. Moreland"/>
          <p:cNvSpPr txBox="1"/>
          <p:nvPr/>
        </p:nvSpPr>
        <p:spPr>
          <a:xfrm>
            <a:off x="5083657" y="5001767"/>
            <a:ext cx="3719612"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J.P. Moreland</a:t>
            </a:r>
          </a:p>
        </p:txBody>
      </p:sp>
      <p:sp>
        <p:nvSpPr>
          <p:cNvPr id="1637" name="W.L. Craig"/>
          <p:cNvSpPr txBox="1"/>
          <p:nvPr/>
        </p:nvSpPr>
        <p:spPr>
          <a:xfrm>
            <a:off x="1422305" y="5917183"/>
            <a:ext cx="309800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W.L. Craig</a:t>
            </a:r>
          </a:p>
        </p:txBody>
      </p:sp>
      <p:pic>
        <p:nvPicPr>
          <p:cNvPr id="1638" name="Koukl, Greg.jpg" descr="Koukl, Greg.jpg"/>
          <p:cNvPicPr>
            <a:picLocks noChangeAspect="1"/>
          </p:cNvPicPr>
          <p:nvPr/>
        </p:nvPicPr>
        <p:blipFill>
          <a:blip r:embed="rId12"/>
          <a:srcRect l="45996" r="9456" b="19123"/>
          <a:stretch>
            <a:fillRect/>
          </a:stretch>
        </p:blipFill>
        <p:spPr>
          <a:xfrm>
            <a:off x="1157338" y="7115312"/>
            <a:ext cx="3808314" cy="4628629"/>
          </a:xfrm>
          <a:prstGeom prst="rect">
            <a:avLst/>
          </a:prstGeom>
          <a:ln w="25400">
            <a:solidFill>
              <a:srgbClr val="FFFFFF"/>
            </a:solidFill>
            <a:miter lim="400000"/>
          </a:ln>
        </p:spPr>
      </p:pic>
      <p:sp>
        <p:nvSpPr>
          <p:cNvPr id="1639" name="G. Koukl"/>
          <p:cNvSpPr txBox="1"/>
          <p:nvPr/>
        </p:nvSpPr>
        <p:spPr>
          <a:xfrm>
            <a:off x="1765871" y="11771779"/>
            <a:ext cx="259134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G. Koukl</a:t>
            </a:r>
          </a:p>
        </p:txBody>
      </p:sp>
    </p:spTree>
    <p:extLst>
      <p:ext uri="{BB962C8B-B14F-4D97-AF65-F5344CB8AC3E}">
        <p14:creationId xmlns:p14="http://schemas.microsoft.com/office/powerpoint/2010/main" val="12509197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622"/>
                                        </p:tgtEl>
                                        <p:attrNameLst>
                                          <p:attrName>style.visibility</p:attrName>
                                        </p:attrNameLst>
                                      </p:cBhvr>
                                      <p:to>
                                        <p:strVal val="visible"/>
                                      </p:to>
                                    </p:set>
                                    <p:animEffect transition="in" filter="dissolve">
                                      <p:cBhvr>
                                        <p:cTn id="7" dur="499"/>
                                        <p:tgtEl>
                                          <p:spTgt spid="1622"/>
                                        </p:tgtEl>
                                      </p:cBhvr>
                                    </p:animEffect>
                                  </p:childTnLst>
                                </p:cTn>
                              </p:par>
                            </p:childTnLst>
                          </p:cTn>
                        </p:par>
                        <p:par>
                          <p:cTn id="8" fill="hold">
                            <p:stCondLst>
                              <p:cond delay="499"/>
                            </p:stCondLst>
                            <p:childTnLst>
                              <p:par>
                                <p:cTn id="9" presetID="9" presetClass="entr" fill="hold" grpId="0" nodeType="afterEffect">
                                  <p:stCondLst>
                                    <p:cond delay="0"/>
                                  </p:stCondLst>
                                  <p:iterate>
                                    <p:tmAbs val="0"/>
                                  </p:iterate>
                                  <p:childTnLst>
                                    <p:set>
                                      <p:cBhvr>
                                        <p:cTn id="10" fill="hold"/>
                                        <p:tgtEl>
                                          <p:spTgt spid="1623"/>
                                        </p:tgtEl>
                                        <p:attrNameLst>
                                          <p:attrName>style.visibility</p:attrName>
                                        </p:attrNameLst>
                                      </p:cBhvr>
                                      <p:to>
                                        <p:strVal val="visible"/>
                                      </p:to>
                                    </p:set>
                                    <p:animEffect transition="in" filter="dissolve">
                                      <p:cBhvr>
                                        <p:cTn id="11" dur="499"/>
                                        <p:tgtEl>
                                          <p:spTgt spid="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 grpId="0" animBg="1" advAuto="0"/>
      <p:bldP spid="1623"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3" name="Keller, Tim--BioLogos.jpg" descr="Keller, Tim--BioLogos.jpg"/>
          <p:cNvPicPr>
            <a:picLocks noChangeAspect="1"/>
          </p:cNvPicPr>
          <p:nvPr/>
        </p:nvPicPr>
        <p:blipFill>
          <a:blip r:embed="rId3"/>
          <a:srcRect b="15183"/>
          <a:stretch>
            <a:fillRect/>
          </a:stretch>
        </p:blipFill>
        <p:spPr>
          <a:xfrm>
            <a:off x="1395371" y="7679262"/>
            <a:ext cx="3460535" cy="3947723"/>
          </a:xfrm>
          <a:prstGeom prst="rect">
            <a:avLst/>
          </a:prstGeom>
          <a:ln w="25400">
            <a:solidFill>
              <a:srgbClr val="FFFFFF"/>
            </a:solidFill>
            <a:miter lim="400000"/>
          </a:ln>
        </p:spPr>
      </p:pic>
      <p:sp>
        <p:nvSpPr>
          <p:cNvPr id="1644" name="C. John Collins"/>
          <p:cNvSpPr txBox="1"/>
          <p:nvPr/>
        </p:nvSpPr>
        <p:spPr>
          <a:xfrm>
            <a:off x="18892113" y="5966454"/>
            <a:ext cx="437559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C. John Collins</a:t>
            </a:r>
          </a:p>
        </p:txBody>
      </p:sp>
      <p:sp>
        <p:nvSpPr>
          <p:cNvPr id="1645" name="T. Keller"/>
          <p:cNvSpPr txBox="1"/>
          <p:nvPr/>
        </p:nvSpPr>
        <p:spPr>
          <a:xfrm>
            <a:off x="1907662" y="11601510"/>
            <a:ext cx="2435772"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 Keller</a:t>
            </a:r>
          </a:p>
        </p:txBody>
      </p:sp>
      <p:pic>
        <p:nvPicPr>
          <p:cNvPr id="1646" name="Collins, C John.jpg" descr="Collins, C John.jpg"/>
          <p:cNvPicPr>
            <a:picLocks noChangeAspect="1"/>
          </p:cNvPicPr>
          <p:nvPr/>
        </p:nvPicPr>
        <p:blipFill>
          <a:blip r:embed="rId4"/>
          <a:stretch>
            <a:fillRect/>
          </a:stretch>
        </p:blipFill>
        <p:spPr>
          <a:xfrm>
            <a:off x="19349735" y="1250182"/>
            <a:ext cx="3460354" cy="4703157"/>
          </a:xfrm>
          <a:prstGeom prst="rect">
            <a:avLst/>
          </a:prstGeom>
          <a:ln w="25400">
            <a:solidFill>
              <a:srgbClr val="FFFFFF"/>
            </a:solidFill>
            <a:miter lim="400000"/>
          </a:ln>
        </p:spPr>
      </p:pic>
      <p:pic>
        <p:nvPicPr>
          <p:cNvPr id="1647" name="Zacharias, Ravi.jpg" descr="Zacharias, Ravi.jpg"/>
          <p:cNvPicPr>
            <a:picLocks noChangeAspect="1"/>
          </p:cNvPicPr>
          <p:nvPr/>
        </p:nvPicPr>
        <p:blipFill>
          <a:blip r:embed="rId5"/>
          <a:stretch>
            <a:fillRect/>
          </a:stretch>
        </p:blipFill>
        <p:spPr>
          <a:xfrm>
            <a:off x="1382409" y="1696568"/>
            <a:ext cx="3397577" cy="4725201"/>
          </a:xfrm>
          <a:prstGeom prst="rect">
            <a:avLst/>
          </a:prstGeom>
          <a:ln w="25400">
            <a:solidFill>
              <a:srgbClr val="FFFFFF"/>
            </a:solidFill>
            <a:miter lim="400000"/>
          </a:ln>
          <a:effectLst>
            <a:outerShdw blurRad="190500" dist="8455" dir="5400000" rotWithShape="0">
              <a:srgbClr val="000000"/>
            </a:outerShdw>
          </a:effectLst>
        </p:spPr>
      </p:pic>
      <p:sp>
        <p:nvSpPr>
          <p:cNvPr id="1648" name="R. Zacharias"/>
          <p:cNvSpPr txBox="1"/>
          <p:nvPr/>
        </p:nvSpPr>
        <p:spPr>
          <a:xfrm>
            <a:off x="1293970" y="6385507"/>
            <a:ext cx="357445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 Zacharias</a:t>
            </a:r>
          </a:p>
        </p:txBody>
      </p:sp>
      <p:sp>
        <p:nvSpPr>
          <p:cNvPr id="1649" name="W. Grudem"/>
          <p:cNvSpPr txBox="1"/>
          <p:nvPr/>
        </p:nvSpPr>
        <p:spPr>
          <a:xfrm>
            <a:off x="14242677" y="11509026"/>
            <a:ext cx="3460553"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W. Grudem</a:t>
            </a:r>
          </a:p>
        </p:txBody>
      </p:sp>
      <p:pic>
        <p:nvPicPr>
          <p:cNvPr id="1650" name="droppedImage.pdf" descr="droppedImage.pdf"/>
          <p:cNvPicPr>
            <a:picLocks noChangeAspect="1"/>
          </p:cNvPicPr>
          <p:nvPr/>
        </p:nvPicPr>
        <p:blipFill>
          <a:blip r:embed="rId6"/>
          <a:stretch>
            <a:fillRect/>
          </a:stretch>
        </p:blipFill>
        <p:spPr>
          <a:xfrm>
            <a:off x="5843062" y="1297271"/>
            <a:ext cx="3659945" cy="4628754"/>
          </a:xfrm>
          <a:prstGeom prst="rect">
            <a:avLst/>
          </a:prstGeom>
          <a:ln w="25400">
            <a:solidFill>
              <a:srgbClr val="FFFFFF"/>
            </a:solidFill>
            <a:miter lim="400000"/>
          </a:ln>
        </p:spPr>
      </p:pic>
      <p:sp>
        <p:nvSpPr>
          <p:cNvPr id="1651" name="W. Dembski"/>
          <p:cNvSpPr txBox="1"/>
          <p:nvPr/>
        </p:nvSpPr>
        <p:spPr>
          <a:xfrm>
            <a:off x="5876257" y="5919366"/>
            <a:ext cx="359355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W. Dembski</a:t>
            </a:r>
          </a:p>
        </p:txBody>
      </p:sp>
      <p:pic>
        <p:nvPicPr>
          <p:cNvPr id="1652" name="Grudem, Wayne.jpg" descr="Grudem, Wayne.jpg"/>
          <p:cNvPicPr>
            <a:picLocks noChangeAspect="1"/>
          </p:cNvPicPr>
          <p:nvPr/>
        </p:nvPicPr>
        <p:blipFill>
          <a:blip r:embed="rId7"/>
          <a:srcRect l="3665" t="17155" r="3665"/>
          <a:stretch>
            <a:fillRect/>
          </a:stretch>
        </p:blipFill>
        <p:spPr>
          <a:xfrm>
            <a:off x="14131254" y="6846466"/>
            <a:ext cx="3521854" cy="4703267"/>
          </a:xfrm>
          <a:prstGeom prst="rect">
            <a:avLst/>
          </a:prstGeom>
          <a:ln w="25400">
            <a:solidFill>
              <a:srgbClr val="FFFFFF"/>
            </a:solidFill>
            <a:miter lim="400000"/>
          </a:ln>
          <a:effectLst>
            <a:outerShdw blurRad="190500" dist="8455" dir="5400000" rotWithShape="0">
              <a:srgbClr val="000000"/>
            </a:outerShdw>
          </a:effectLst>
        </p:spPr>
      </p:pic>
      <p:pic>
        <p:nvPicPr>
          <p:cNvPr id="1653" name="Keathley, Ken.jpg" descr="Keathley, Ken.jpg"/>
          <p:cNvPicPr>
            <a:picLocks/>
          </p:cNvPicPr>
          <p:nvPr/>
        </p:nvPicPr>
        <p:blipFill>
          <a:blip r:embed="rId8"/>
          <a:stretch>
            <a:fillRect/>
          </a:stretch>
        </p:blipFill>
        <p:spPr>
          <a:xfrm>
            <a:off x="14856834" y="959700"/>
            <a:ext cx="3594101" cy="4394201"/>
          </a:xfrm>
          <a:prstGeom prst="rect">
            <a:avLst/>
          </a:prstGeom>
          <a:ln w="25400">
            <a:solidFill>
              <a:srgbClr val="FFFFFF"/>
            </a:solidFill>
            <a:miter lim="400000"/>
          </a:ln>
          <a:effectLst>
            <a:outerShdw blurRad="190500" dist="8455" dir="5400000" rotWithShape="0">
              <a:srgbClr val="000000"/>
            </a:outerShdw>
          </a:effectLst>
        </p:spPr>
      </p:pic>
      <p:sp>
        <p:nvSpPr>
          <p:cNvPr id="1654" name="K. Keathley"/>
          <p:cNvSpPr txBox="1"/>
          <p:nvPr/>
        </p:nvSpPr>
        <p:spPr>
          <a:xfrm>
            <a:off x="14993582" y="5342121"/>
            <a:ext cx="332060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K. Keathley</a:t>
            </a:r>
          </a:p>
        </p:txBody>
      </p:sp>
      <p:pic>
        <p:nvPicPr>
          <p:cNvPr id="1655" name="Erickson Erickson.jpg" descr="Erickson Erickson.jpg"/>
          <p:cNvPicPr>
            <a:picLocks noChangeAspect="1"/>
          </p:cNvPicPr>
          <p:nvPr/>
        </p:nvPicPr>
        <p:blipFill>
          <a:blip r:embed="rId9"/>
          <a:srcRect l="55281" r="13507" b="43414"/>
          <a:stretch>
            <a:fillRect/>
          </a:stretch>
        </p:blipFill>
        <p:spPr>
          <a:xfrm>
            <a:off x="18476334" y="7169973"/>
            <a:ext cx="3979946" cy="4665350"/>
          </a:xfrm>
          <a:prstGeom prst="rect">
            <a:avLst/>
          </a:prstGeom>
          <a:ln w="25400">
            <a:solidFill>
              <a:srgbClr val="FFFFFF"/>
            </a:solidFill>
            <a:miter lim="400000"/>
          </a:ln>
        </p:spPr>
      </p:pic>
      <p:sp>
        <p:nvSpPr>
          <p:cNvPr id="1656" name="M. Erickson"/>
          <p:cNvSpPr txBox="1"/>
          <p:nvPr/>
        </p:nvSpPr>
        <p:spPr>
          <a:xfrm>
            <a:off x="18756825" y="11844697"/>
            <a:ext cx="3418881"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M. Erickson</a:t>
            </a:r>
          </a:p>
        </p:txBody>
      </p:sp>
      <p:pic>
        <p:nvPicPr>
          <p:cNvPr id="1657" name="McDowell, Sean.jpg" descr="McDowell, Sean.jpg"/>
          <p:cNvPicPr>
            <a:picLocks noChangeAspect="1"/>
          </p:cNvPicPr>
          <p:nvPr/>
        </p:nvPicPr>
        <p:blipFill>
          <a:blip r:embed="rId10"/>
          <a:srcRect l="6792" r="9181"/>
          <a:stretch>
            <a:fillRect/>
          </a:stretch>
        </p:blipFill>
        <p:spPr>
          <a:xfrm>
            <a:off x="5548281" y="7169775"/>
            <a:ext cx="3539531" cy="4212432"/>
          </a:xfrm>
          <a:prstGeom prst="rect">
            <a:avLst/>
          </a:prstGeom>
          <a:ln w="25400">
            <a:solidFill>
              <a:srgbClr val="FFFFFF"/>
            </a:solidFill>
            <a:miter lim="400000"/>
          </a:ln>
          <a:effectLst>
            <a:outerShdw blurRad="190500" dist="8455" dir="5400000" rotWithShape="0">
              <a:srgbClr val="000000"/>
            </a:outerShdw>
          </a:effectLst>
        </p:spPr>
      </p:pic>
      <p:sp>
        <p:nvSpPr>
          <p:cNvPr id="1658" name="S. McDowell"/>
          <p:cNvSpPr txBox="1"/>
          <p:nvPr/>
        </p:nvSpPr>
        <p:spPr>
          <a:xfrm>
            <a:off x="5489246" y="11339668"/>
            <a:ext cx="365779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S. McDowell</a:t>
            </a:r>
          </a:p>
        </p:txBody>
      </p:sp>
      <p:pic>
        <p:nvPicPr>
          <p:cNvPr id="1659" name="Strobel, Lee.jpeg" descr="Strobel, Lee.jpeg"/>
          <p:cNvPicPr>
            <a:picLocks noChangeAspect="1"/>
          </p:cNvPicPr>
          <p:nvPr/>
        </p:nvPicPr>
        <p:blipFill>
          <a:blip r:embed="rId11"/>
          <a:srcRect l="1484" t="7752" r="6378" b="18449"/>
          <a:stretch>
            <a:fillRect/>
          </a:stretch>
        </p:blipFill>
        <p:spPr>
          <a:xfrm>
            <a:off x="10197429" y="1181950"/>
            <a:ext cx="3908272" cy="4686186"/>
          </a:xfrm>
          <a:prstGeom prst="rect">
            <a:avLst/>
          </a:prstGeom>
          <a:ln w="25400">
            <a:solidFill>
              <a:srgbClr val="FFFFFF"/>
            </a:solidFill>
            <a:miter lim="400000"/>
          </a:ln>
        </p:spPr>
      </p:pic>
      <p:sp>
        <p:nvSpPr>
          <p:cNvPr id="1660" name="L. Strobel"/>
          <p:cNvSpPr txBox="1"/>
          <p:nvPr/>
        </p:nvSpPr>
        <p:spPr>
          <a:xfrm>
            <a:off x="10783813" y="5799321"/>
            <a:ext cx="281637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L. Strobel</a:t>
            </a:r>
          </a:p>
        </p:txBody>
      </p:sp>
      <p:pic>
        <p:nvPicPr>
          <p:cNvPr id="1661" name="Metaxas, Eric.jpg" descr="Metaxas, Eric.jpg"/>
          <p:cNvPicPr>
            <a:picLocks noChangeAspect="1"/>
          </p:cNvPicPr>
          <p:nvPr/>
        </p:nvPicPr>
        <p:blipFill>
          <a:blip r:embed="rId12"/>
          <a:stretch>
            <a:fillRect/>
          </a:stretch>
        </p:blipFill>
        <p:spPr>
          <a:xfrm>
            <a:off x="9780566" y="7312607"/>
            <a:ext cx="3659945" cy="3659945"/>
          </a:xfrm>
          <a:prstGeom prst="rect">
            <a:avLst/>
          </a:prstGeom>
          <a:ln w="25400">
            <a:solidFill>
              <a:srgbClr val="FFFFFF"/>
            </a:solidFill>
            <a:miter lim="400000"/>
          </a:ln>
        </p:spPr>
      </p:pic>
      <p:sp>
        <p:nvSpPr>
          <p:cNvPr id="1662" name="E. Metaxas"/>
          <p:cNvSpPr txBox="1"/>
          <p:nvPr/>
        </p:nvSpPr>
        <p:spPr>
          <a:xfrm>
            <a:off x="10038974" y="10985251"/>
            <a:ext cx="312127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E. Metaxas</a:t>
            </a:r>
          </a:p>
        </p:txBody>
      </p:sp>
    </p:spTree>
    <p:extLst>
      <p:ext uri="{BB962C8B-B14F-4D97-AF65-F5344CB8AC3E}">
        <p14:creationId xmlns:p14="http://schemas.microsoft.com/office/powerpoint/2010/main" val="3716697995"/>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 name="A. Stanley"/>
          <p:cNvSpPr txBox="1"/>
          <p:nvPr/>
        </p:nvSpPr>
        <p:spPr>
          <a:xfrm>
            <a:off x="1960160" y="11997435"/>
            <a:ext cx="288999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A. Stanley</a:t>
            </a:r>
          </a:p>
        </p:txBody>
      </p:sp>
      <p:sp>
        <p:nvSpPr>
          <p:cNvPr id="1667" name="H. Ross"/>
          <p:cNvSpPr txBox="1"/>
          <p:nvPr/>
        </p:nvSpPr>
        <p:spPr>
          <a:xfrm>
            <a:off x="6692445" y="6263979"/>
            <a:ext cx="228436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H. Ross</a:t>
            </a:r>
          </a:p>
        </p:txBody>
      </p:sp>
      <p:sp>
        <p:nvSpPr>
          <p:cNvPr id="1668" name="S. Meyer"/>
          <p:cNvSpPr txBox="1"/>
          <p:nvPr/>
        </p:nvSpPr>
        <p:spPr>
          <a:xfrm>
            <a:off x="15415283" y="11502135"/>
            <a:ext cx="2527103"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S. Meyer</a:t>
            </a:r>
          </a:p>
        </p:txBody>
      </p:sp>
      <p:sp>
        <p:nvSpPr>
          <p:cNvPr id="1669" name="W. Kaiser"/>
          <p:cNvSpPr txBox="1"/>
          <p:nvPr/>
        </p:nvSpPr>
        <p:spPr>
          <a:xfrm>
            <a:off x="10532409" y="5908379"/>
            <a:ext cx="2867076"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W. Kaiser</a:t>
            </a:r>
          </a:p>
        </p:txBody>
      </p:sp>
      <p:sp>
        <p:nvSpPr>
          <p:cNvPr id="1670" name="D.A. Carson"/>
          <p:cNvSpPr txBox="1"/>
          <p:nvPr/>
        </p:nvSpPr>
        <p:spPr>
          <a:xfrm>
            <a:off x="18546742" y="5961414"/>
            <a:ext cx="361716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D.A. Carson</a:t>
            </a:r>
          </a:p>
        </p:txBody>
      </p:sp>
      <p:sp>
        <p:nvSpPr>
          <p:cNvPr id="1671" name="R.C. Sproul"/>
          <p:cNvSpPr txBox="1"/>
          <p:nvPr/>
        </p:nvSpPr>
        <p:spPr>
          <a:xfrm>
            <a:off x="6238944" y="11705335"/>
            <a:ext cx="3352553"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R.C. Sproul</a:t>
            </a:r>
          </a:p>
        </p:txBody>
      </p:sp>
      <p:pic>
        <p:nvPicPr>
          <p:cNvPr id="1672" name="Kaiser, Walter.jpg" descr="Kaiser, Walter.jpg"/>
          <p:cNvPicPr>
            <a:picLocks noChangeAspect="1"/>
          </p:cNvPicPr>
          <p:nvPr/>
        </p:nvPicPr>
        <p:blipFill>
          <a:blip r:embed="rId3"/>
          <a:stretch>
            <a:fillRect/>
          </a:stretch>
        </p:blipFill>
        <p:spPr>
          <a:xfrm>
            <a:off x="10774950" y="1386409"/>
            <a:ext cx="2889995" cy="4538992"/>
          </a:xfrm>
          <a:prstGeom prst="rect">
            <a:avLst/>
          </a:prstGeom>
          <a:ln w="25400">
            <a:solidFill>
              <a:srgbClr val="FFFFFF"/>
            </a:solidFill>
            <a:miter lim="400000"/>
          </a:ln>
        </p:spPr>
      </p:pic>
      <p:pic>
        <p:nvPicPr>
          <p:cNvPr id="1673" name="Meyer, Stephen.jpg" descr="Meyer, Stephen.jpg"/>
          <p:cNvPicPr>
            <a:picLocks noChangeAspect="1"/>
          </p:cNvPicPr>
          <p:nvPr/>
        </p:nvPicPr>
        <p:blipFill>
          <a:blip r:embed="rId4"/>
          <a:srcRect b="12284"/>
          <a:stretch>
            <a:fillRect/>
          </a:stretch>
        </p:blipFill>
        <p:spPr>
          <a:xfrm>
            <a:off x="14978820" y="7076779"/>
            <a:ext cx="3399838" cy="4473284"/>
          </a:xfrm>
          <a:prstGeom prst="rect">
            <a:avLst/>
          </a:prstGeom>
          <a:ln w="25400">
            <a:solidFill>
              <a:srgbClr val="FFFFFF"/>
            </a:solidFill>
            <a:miter lim="400000"/>
          </a:ln>
        </p:spPr>
      </p:pic>
      <p:pic>
        <p:nvPicPr>
          <p:cNvPr id="1674" name="Sproul, RC Sr.jpg" descr="Sproul, RC Sr.jpg"/>
          <p:cNvPicPr>
            <a:picLocks noChangeAspect="1"/>
          </p:cNvPicPr>
          <p:nvPr/>
        </p:nvPicPr>
        <p:blipFill>
          <a:blip r:embed="rId5"/>
          <a:srcRect l="25466" r="16074" b="17154"/>
          <a:stretch>
            <a:fillRect/>
          </a:stretch>
        </p:blipFill>
        <p:spPr>
          <a:xfrm>
            <a:off x="5956841" y="7292679"/>
            <a:ext cx="3916808" cy="4447744"/>
          </a:xfrm>
          <a:prstGeom prst="rect">
            <a:avLst/>
          </a:prstGeom>
          <a:ln w="25400">
            <a:solidFill>
              <a:srgbClr val="FFFFFF"/>
            </a:solidFill>
            <a:miter lim="400000"/>
          </a:ln>
        </p:spPr>
      </p:pic>
      <p:pic>
        <p:nvPicPr>
          <p:cNvPr id="1675" name="Carson, DA.jpg" descr="Carson, DA.jpg"/>
          <p:cNvPicPr>
            <a:picLocks noChangeAspect="1"/>
          </p:cNvPicPr>
          <p:nvPr/>
        </p:nvPicPr>
        <p:blipFill>
          <a:blip r:embed="rId6"/>
          <a:srcRect b="18465"/>
          <a:stretch>
            <a:fillRect/>
          </a:stretch>
        </p:blipFill>
        <p:spPr>
          <a:xfrm>
            <a:off x="18450326" y="1326050"/>
            <a:ext cx="3810001" cy="4659682"/>
          </a:xfrm>
          <a:prstGeom prst="rect">
            <a:avLst/>
          </a:prstGeom>
          <a:ln w="25400">
            <a:solidFill>
              <a:srgbClr val="FFFFFF"/>
            </a:solidFill>
            <a:miter lim="400000"/>
          </a:ln>
        </p:spPr>
      </p:pic>
      <p:grpSp>
        <p:nvGrpSpPr>
          <p:cNvPr id="1678" name="Group"/>
          <p:cNvGrpSpPr/>
          <p:nvPr/>
        </p:nvGrpSpPr>
        <p:grpSpPr>
          <a:xfrm>
            <a:off x="1758272" y="1219254"/>
            <a:ext cx="3790088" cy="5638747"/>
            <a:chOff x="0" y="0"/>
            <a:chExt cx="3790086" cy="5638745"/>
          </a:xfrm>
        </p:grpSpPr>
        <p:sp>
          <p:nvSpPr>
            <p:cNvPr id="1676" name="J. Piper"/>
            <p:cNvSpPr txBox="1"/>
            <p:nvPr/>
          </p:nvSpPr>
          <p:spPr>
            <a:xfrm>
              <a:off x="859646" y="4724345"/>
              <a:ext cx="2070796"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 Piper</a:t>
              </a:r>
            </a:p>
          </p:txBody>
        </p:sp>
        <p:pic>
          <p:nvPicPr>
            <p:cNvPr id="1677" name="Piper, John.jpg" descr="Piper, John.jpg"/>
            <p:cNvPicPr>
              <a:picLocks noChangeAspect="1"/>
            </p:cNvPicPr>
            <p:nvPr/>
          </p:nvPicPr>
          <p:blipFill>
            <a:blip r:embed="rId7"/>
            <a:stretch>
              <a:fillRect/>
            </a:stretch>
          </p:blipFill>
          <p:spPr>
            <a:xfrm>
              <a:off x="0" y="0"/>
              <a:ext cx="3790087" cy="4737609"/>
            </a:xfrm>
            <a:prstGeom prst="rect">
              <a:avLst/>
            </a:prstGeom>
            <a:ln w="25400" cap="flat">
              <a:solidFill>
                <a:srgbClr val="FFFFFF"/>
              </a:solidFill>
              <a:prstDash val="solid"/>
              <a:miter lim="400000"/>
            </a:ln>
            <a:effectLst/>
          </p:spPr>
        </p:pic>
      </p:grpSp>
      <p:pic>
        <p:nvPicPr>
          <p:cNvPr id="1679" name="Ross, Hugh.jpg" descr="Ross, Hugh.jpg"/>
          <p:cNvPicPr>
            <a:picLocks noChangeAspect="1"/>
          </p:cNvPicPr>
          <p:nvPr/>
        </p:nvPicPr>
        <p:blipFill>
          <a:blip r:embed="rId8"/>
          <a:srcRect l="22740" r="43672" b="38176"/>
          <a:stretch>
            <a:fillRect/>
          </a:stretch>
        </p:blipFill>
        <p:spPr>
          <a:xfrm>
            <a:off x="6169538" y="1613251"/>
            <a:ext cx="3838094" cy="4690997"/>
          </a:xfrm>
          <a:prstGeom prst="rect">
            <a:avLst/>
          </a:prstGeom>
          <a:ln w="25400">
            <a:solidFill>
              <a:srgbClr val="FFFFFF"/>
            </a:solidFill>
            <a:miter lim="400000"/>
          </a:ln>
        </p:spPr>
      </p:pic>
      <p:pic>
        <p:nvPicPr>
          <p:cNvPr id="1680" name="Stanley, Andy.jpeg" descr="Stanley, Andy.jpeg"/>
          <p:cNvPicPr>
            <a:picLocks noChangeAspect="1"/>
          </p:cNvPicPr>
          <p:nvPr/>
        </p:nvPicPr>
        <p:blipFill>
          <a:blip r:embed="rId9"/>
          <a:srcRect l="4929" r="4929" b="10924"/>
          <a:stretch>
            <a:fillRect/>
          </a:stretch>
        </p:blipFill>
        <p:spPr>
          <a:xfrm>
            <a:off x="1516972" y="7386573"/>
            <a:ext cx="3776328" cy="4659994"/>
          </a:xfrm>
          <a:prstGeom prst="rect">
            <a:avLst/>
          </a:prstGeom>
          <a:ln w="25400">
            <a:solidFill>
              <a:srgbClr val="FFFFFF"/>
            </a:solidFill>
            <a:miter lim="400000"/>
          </a:ln>
        </p:spPr>
      </p:pic>
      <p:pic>
        <p:nvPicPr>
          <p:cNvPr id="1681" name="Horton, Michael.jpg" descr="Horton, Michael.jpg"/>
          <p:cNvPicPr>
            <a:picLocks noChangeAspect="1"/>
          </p:cNvPicPr>
          <p:nvPr/>
        </p:nvPicPr>
        <p:blipFill>
          <a:blip r:embed="rId10"/>
          <a:srcRect l="12849" r="23634"/>
          <a:stretch>
            <a:fillRect/>
          </a:stretch>
        </p:blipFill>
        <p:spPr>
          <a:xfrm>
            <a:off x="10524503" y="7535997"/>
            <a:ext cx="3835477" cy="4070459"/>
          </a:xfrm>
          <a:prstGeom prst="rect">
            <a:avLst/>
          </a:prstGeom>
          <a:ln w="25400">
            <a:solidFill>
              <a:srgbClr val="FFFFFF"/>
            </a:solidFill>
            <a:miter lim="400000"/>
          </a:ln>
        </p:spPr>
      </p:pic>
      <p:sp>
        <p:nvSpPr>
          <p:cNvPr id="1682" name="M. Horton"/>
          <p:cNvSpPr txBox="1"/>
          <p:nvPr/>
        </p:nvSpPr>
        <p:spPr>
          <a:xfrm>
            <a:off x="10870453" y="11575357"/>
            <a:ext cx="314349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M. Horton</a:t>
            </a:r>
          </a:p>
        </p:txBody>
      </p:sp>
      <p:grpSp>
        <p:nvGrpSpPr>
          <p:cNvPr id="1685" name="Group"/>
          <p:cNvGrpSpPr/>
          <p:nvPr/>
        </p:nvGrpSpPr>
        <p:grpSpPr>
          <a:xfrm>
            <a:off x="14372603" y="1373709"/>
            <a:ext cx="3116065" cy="4401991"/>
            <a:chOff x="0" y="0"/>
            <a:chExt cx="3116064" cy="4401990"/>
          </a:xfrm>
        </p:grpSpPr>
        <p:pic>
          <p:nvPicPr>
            <p:cNvPr id="1683" name="Waltke, Bruce--Knox Sem.jpg" descr="Waltke, Bruce--Knox Sem.jpg"/>
            <p:cNvPicPr>
              <a:picLocks noChangeAspect="1"/>
            </p:cNvPicPr>
            <p:nvPr/>
          </p:nvPicPr>
          <p:blipFill>
            <a:blip r:embed="rId11"/>
            <a:stretch>
              <a:fillRect/>
            </a:stretch>
          </p:blipFill>
          <p:spPr>
            <a:xfrm>
              <a:off x="0" y="0"/>
              <a:ext cx="3116065" cy="3581149"/>
            </a:xfrm>
            <a:prstGeom prst="rect">
              <a:avLst/>
            </a:prstGeom>
            <a:ln w="25400" cap="flat">
              <a:solidFill>
                <a:srgbClr val="FFFFFF"/>
              </a:solidFill>
              <a:prstDash val="solid"/>
              <a:miter lim="400000"/>
            </a:ln>
            <a:effectLst/>
          </p:spPr>
        </p:pic>
        <p:sp>
          <p:nvSpPr>
            <p:cNvPr id="1684" name="B. Waltke"/>
            <p:cNvSpPr txBox="1"/>
            <p:nvPr/>
          </p:nvSpPr>
          <p:spPr>
            <a:xfrm>
              <a:off x="176584" y="3487590"/>
              <a:ext cx="2762896"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B. Waltke</a:t>
              </a:r>
            </a:p>
          </p:txBody>
        </p:sp>
      </p:grpSp>
      <p:grpSp>
        <p:nvGrpSpPr>
          <p:cNvPr id="1688" name="Group"/>
          <p:cNvGrpSpPr/>
          <p:nvPr/>
        </p:nvGrpSpPr>
        <p:grpSpPr>
          <a:xfrm>
            <a:off x="19072626" y="7941274"/>
            <a:ext cx="3200401" cy="4678463"/>
            <a:chOff x="0" y="0"/>
            <a:chExt cx="3200400" cy="4678461"/>
          </a:xfrm>
        </p:grpSpPr>
        <p:pic>
          <p:nvPicPr>
            <p:cNvPr id="1686" name="Packer, JI.jpg" descr="Packer, JI.jpg"/>
            <p:cNvPicPr>
              <a:picLocks noChangeAspect="1"/>
            </p:cNvPicPr>
            <p:nvPr/>
          </p:nvPicPr>
          <p:blipFill>
            <a:blip r:embed="rId12"/>
            <a:stretch>
              <a:fillRect/>
            </a:stretch>
          </p:blipFill>
          <p:spPr>
            <a:xfrm>
              <a:off x="0" y="0"/>
              <a:ext cx="3200400" cy="3848848"/>
            </a:xfrm>
            <a:prstGeom prst="rect">
              <a:avLst/>
            </a:prstGeom>
            <a:ln w="25400" cap="flat">
              <a:solidFill>
                <a:srgbClr val="FFFFFF"/>
              </a:solidFill>
              <a:prstDash val="solid"/>
              <a:miter lim="400000"/>
            </a:ln>
            <a:effectLst/>
          </p:spPr>
        </p:pic>
        <p:sp>
          <p:nvSpPr>
            <p:cNvPr id="1687" name="J.I. Packer"/>
            <p:cNvSpPr txBox="1"/>
            <p:nvPr/>
          </p:nvSpPr>
          <p:spPr>
            <a:xfrm>
              <a:off x="186456" y="3764061"/>
              <a:ext cx="2827487"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J.I. Packer</a:t>
              </a:r>
            </a:p>
          </p:txBody>
        </p:sp>
      </p:grpSp>
    </p:spTree>
    <p:extLst>
      <p:ext uri="{BB962C8B-B14F-4D97-AF65-F5344CB8AC3E}">
        <p14:creationId xmlns:p14="http://schemas.microsoft.com/office/powerpoint/2010/main" val="365332613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2" name="Sand.jpg" descr="San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693" name="We shouldn’t have any “evangelical popes” in our lives…"/>
          <p:cNvSpPr txBox="1">
            <a:spLocks noGrp="1"/>
          </p:cNvSpPr>
          <p:nvPr>
            <p:ph type="body" idx="1"/>
          </p:nvPr>
        </p:nvSpPr>
        <p:spPr>
          <a:xfrm>
            <a:off x="996948" y="1569595"/>
            <a:ext cx="22390103" cy="7917561"/>
          </a:xfrm>
          <a:prstGeom prst="rect">
            <a:avLst/>
          </a:prstGeom>
        </p:spPr>
        <p:txBody>
          <a:bodyPr/>
          <a:lstStyle/>
          <a:p>
            <a:pPr algn="ctr" defTabSz="825500">
              <a:defRPr sz="8900">
                <a:uFillTx/>
                <a:latin typeface="Geared Slab Regular"/>
                <a:ea typeface="Geared Slab Regular"/>
                <a:cs typeface="Geared Slab Regular"/>
                <a:sym typeface="Geared Slab Regular"/>
              </a:defRPr>
            </a:pPr>
            <a:r>
              <a:rPr lang="ko-KR" altLang="en-US" sz="8400" dirty="0">
                <a:latin typeface="에스코어 드림 6 Bold" panose="020B0703030302020204" pitchFamily="34" charset="-127"/>
                <a:ea typeface="에스코어 드림 6 Bold" panose="020B0703030302020204" pitchFamily="34" charset="-127"/>
              </a:rPr>
              <a:t>우리는 삶에서</a:t>
            </a:r>
            <a:r>
              <a:rPr sz="8400" dirty="0">
                <a:latin typeface="에스코어 드림 6 Bold" panose="020B0703030302020204" pitchFamily="34" charset="-127"/>
                <a:ea typeface="에스코어 드림 6 Bold" panose="020B0703030302020204" pitchFamily="34" charset="-127"/>
              </a:rPr>
              <a:t> </a:t>
            </a:r>
            <a:r>
              <a:rPr lang="ko-KR" altLang="en-US" sz="8400" dirty="0">
                <a:latin typeface="에스코어 드림 6 Bold" panose="020B0703030302020204" pitchFamily="34" charset="-127"/>
                <a:ea typeface="에스코어 드림 6 Bold" panose="020B0703030302020204" pitchFamily="34" charset="-127"/>
              </a:rPr>
              <a:t>어떠한</a:t>
            </a:r>
            <a:br>
              <a:rPr lang="en-US" altLang="ko-KR" sz="8400" dirty="0">
                <a:latin typeface="에스코어 드림 6 Bold" panose="020B0703030302020204" pitchFamily="34" charset="-127"/>
                <a:ea typeface="에스코어 드림 6 Bold" panose="020B0703030302020204" pitchFamily="34" charset="-127"/>
              </a:rPr>
            </a:br>
            <a:r>
              <a:rPr sz="8400" dirty="0">
                <a:latin typeface="에스코어 드림 6 Bold" panose="020B0703030302020204" pitchFamily="34" charset="-127"/>
                <a:ea typeface="에스코어 드림 6 Bold" panose="020B0703030302020204" pitchFamily="34" charset="-127"/>
              </a:rPr>
              <a:t>“</a:t>
            </a:r>
            <a:r>
              <a:rPr lang="ko-KR" altLang="en-US" sz="8400" dirty="0">
                <a:solidFill>
                  <a:srgbClr val="FF9301"/>
                </a:solidFill>
                <a:latin typeface="에스코어 드림 6 Bold" panose="020B0703030302020204" pitchFamily="34" charset="-127"/>
                <a:ea typeface="에스코어 드림 6 Bold" panose="020B0703030302020204" pitchFamily="34" charset="-127"/>
              </a:rPr>
              <a:t>복음주의적 교황들</a:t>
            </a:r>
            <a:r>
              <a:rPr sz="8400" dirty="0">
                <a:latin typeface="에스코어 드림 6 Bold" panose="020B0703030302020204" pitchFamily="34" charset="-127"/>
                <a:ea typeface="에스코어 드림 6 Bold" panose="020B0703030302020204" pitchFamily="34" charset="-127"/>
              </a:rPr>
              <a:t>”</a:t>
            </a:r>
            <a:r>
              <a:rPr lang="ko-KR" altLang="en-US" sz="8400" dirty="0">
                <a:latin typeface="에스코어 드림 6 Bold" panose="020B0703030302020204" pitchFamily="34" charset="-127"/>
                <a:ea typeface="에스코어 드림 6 Bold" panose="020B0703030302020204" pitchFamily="34" charset="-127"/>
              </a:rPr>
              <a:t>을 가지고 있으면 안 된다</a:t>
            </a:r>
            <a:r>
              <a:rPr lang="en-US" altLang="ko-KR" sz="8400" dirty="0">
                <a:latin typeface="에스코어 드림 6 Bold" panose="020B0703030302020204" pitchFamily="34" charset="-127"/>
                <a:ea typeface="에스코어 드림 6 Bold" panose="020B0703030302020204" pitchFamily="34" charset="-127"/>
              </a:rPr>
              <a:t>.</a:t>
            </a:r>
            <a:r>
              <a:rPr sz="8400" dirty="0">
                <a:latin typeface="에스코어 드림 6 Bold" panose="020B0703030302020204" pitchFamily="34" charset="-127"/>
                <a:ea typeface="에스코어 드림 6 Bold" panose="020B0703030302020204" pitchFamily="34" charset="-127"/>
              </a:rPr>
              <a:t>  </a:t>
            </a:r>
          </a:p>
          <a:p>
            <a:pPr algn="ctr" defTabSz="825500">
              <a:defRPr sz="8900">
                <a:uFillTx/>
                <a:latin typeface="Geared Slab Regular"/>
                <a:ea typeface="Geared Slab Regular"/>
                <a:cs typeface="Geared Slab Regular"/>
                <a:sym typeface="Geared Slab Regular"/>
              </a:defRPr>
            </a:pPr>
            <a:r>
              <a:rPr lang="ko-KR" altLang="en-US" sz="8400" dirty="0">
                <a:latin typeface="에스코어 드림 6 Bold" panose="020B0703030302020204" pitchFamily="34" charset="-127"/>
                <a:ea typeface="에스코어 드림 6 Bold" panose="020B0703030302020204" pitchFamily="34" charset="-127"/>
              </a:rPr>
              <a:t>그리고</a:t>
            </a:r>
            <a:endParaRPr sz="8400" dirty="0">
              <a:latin typeface="에스코어 드림 6 Bold" panose="020B0703030302020204" pitchFamily="34" charset="-127"/>
              <a:ea typeface="에스코어 드림 6 Bold" panose="020B0703030302020204" pitchFamily="34" charset="-127"/>
            </a:endParaRPr>
          </a:p>
          <a:p>
            <a:pPr algn="ctr" defTabSz="825500">
              <a:defRPr sz="8900">
                <a:uFillTx/>
                <a:latin typeface="Geared Slab Regular"/>
                <a:ea typeface="Geared Slab Regular"/>
                <a:cs typeface="Geared Slab Regular"/>
                <a:sym typeface="Geared Slab Regular"/>
              </a:defRPr>
            </a:pPr>
            <a:r>
              <a:rPr lang="ko-KR" altLang="en-US" sz="8400" dirty="0">
                <a:latin typeface="에스코어 드림 6 Bold" panose="020B0703030302020204" pitchFamily="34" charset="-127"/>
                <a:ea typeface="에스코어 드림 6 Bold" panose="020B0703030302020204" pitchFamily="34" charset="-127"/>
              </a:rPr>
              <a:t>우리에게는 </a:t>
            </a:r>
            <a:br>
              <a:rPr lang="en-US" altLang="ko-KR" sz="8400" dirty="0">
                <a:latin typeface="에스코어 드림 6 Bold" panose="020B0703030302020204" pitchFamily="34" charset="-127"/>
                <a:ea typeface="에스코어 드림 6 Bold" panose="020B0703030302020204" pitchFamily="34" charset="-127"/>
              </a:rPr>
            </a:br>
            <a:r>
              <a:rPr sz="8400" dirty="0">
                <a:latin typeface="에스코어 드림 6 Bold" panose="020B0703030302020204" pitchFamily="34" charset="-127"/>
                <a:ea typeface="에스코어 드림 6 Bold" panose="020B0703030302020204" pitchFamily="34" charset="-127"/>
              </a:rPr>
              <a:t>“</a:t>
            </a:r>
            <a:r>
              <a:rPr lang="ko-KR" altLang="en-US" sz="8400" dirty="0">
                <a:solidFill>
                  <a:srgbClr val="FF9301"/>
                </a:solidFill>
                <a:latin typeface="에스코어 드림 6 Bold" panose="020B0703030302020204" pitchFamily="34" charset="-127"/>
                <a:ea typeface="에스코어 드림 6 Bold" panose="020B0703030302020204" pitchFamily="34" charset="-127"/>
              </a:rPr>
              <a:t>복음주의적 추기경들의 대학</a:t>
            </a:r>
            <a:r>
              <a:rPr sz="8400" dirty="0">
                <a:latin typeface="에스코어 드림 6 Bold" panose="020B0703030302020204" pitchFamily="34" charset="-127"/>
                <a:ea typeface="에스코어 드림 6 Bold" panose="020B0703030302020204" pitchFamily="34" charset="-127"/>
              </a:rPr>
              <a:t>”</a:t>
            </a:r>
            <a:r>
              <a:rPr lang="ko-KR" altLang="en-US" sz="8400" dirty="0">
                <a:latin typeface="에스코어 드림 6 Bold" panose="020B0703030302020204" pitchFamily="34" charset="-127"/>
                <a:ea typeface="에스코어 드림 6 Bold" panose="020B0703030302020204" pitchFamily="34" charset="-127"/>
              </a:rPr>
              <a:t>은</a:t>
            </a:r>
            <a:r>
              <a:rPr lang="en-US" sz="8400" dirty="0">
                <a:latin typeface="에스코어 드림 6 Bold" panose="020B0703030302020204" pitchFamily="34" charset="-127"/>
                <a:ea typeface="에스코어 드림 6 Bold" panose="020B0703030302020204" pitchFamily="34" charset="-127"/>
              </a:rPr>
              <a:t> </a:t>
            </a:r>
            <a:r>
              <a:rPr lang="ko-KR" altLang="en-US" sz="8400" dirty="0">
                <a:latin typeface="에스코어 드림 6 Bold" panose="020B0703030302020204" pitchFamily="34" charset="-127"/>
                <a:ea typeface="에스코어 드림 6 Bold" panose="020B0703030302020204" pitchFamily="34" charset="-127"/>
              </a:rPr>
              <a:t>없다</a:t>
            </a:r>
            <a:r>
              <a:rPr lang="en-US" altLang="ko-KR" sz="8400" dirty="0">
                <a:latin typeface="에스코어 드림 6 Bold" panose="020B0703030302020204" pitchFamily="34" charset="-127"/>
                <a:ea typeface="에스코어 드림 6 Bold" panose="020B0703030302020204" pitchFamily="34" charset="-127"/>
              </a:rPr>
              <a:t>.</a:t>
            </a:r>
            <a:endParaRPr sz="8400" dirty="0">
              <a:latin typeface="에스코어 드림 6 Bold" panose="020B0703030302020204" pitchFamily="34" charset="-127"/>
              <a:ea typeface="에스코어 드림 6 Bold" panose="020B0703030302020204" pitchFamily="34" charset="-127"/>
            </a:endParaRPr>
          </a:p>
          <a:p>
            <a:pPr algn="ctr" defTabSz="825500">
              <a:defRPr sz="8900">
                <a:uFillTx/>
                <a:latin typeface="Geared Slab Regular"/>
                <a:ea typeface="Geared Slab Regular"/>
                <a:cs typeface="Geared Slab Regular"/>
                <a:sym typeface="Geared Slab Regular"/>
              </a:defRPr>
            </a:pPr>
            <a:endParaRPr sz="8400" dirty="0">
              <a:latin typeface="에스코어 드림 6 Bold" panose="020B0703030302020204" pitchFamily="34" charset="-127"/>
              <a:ea typeface="에스코어 드림 6 Bold" panose="020B0703030302020204" pitchFamily="34" charset="-127"/>
            </a:endParaRPr>
          </a:p>
          <a:p>
            <a:pPr algn="ctr" defTabSz="825500">
              <a:defRPr sz="8900">
                <a:uFillTx/>
                <a:latin typeface="Geared Slab Regular"/>
                <a:ea typeface="Geared Slab Regular"/>
                <a:cs typeface="Geared Slab Regular"/>
                <a:sym typeface="Geared Slab Regular"/>
              </a:defRPr>
            </a:pPr>
            <a:r>
              <a:rPr lang="ko-KR" altLang="en-US" sz="8400" dirty="0">
                <a:latin typeface="에스코어 드림 6 Bold" panose="020B0703030302020204" pitchFamily="34" charset="-127"/>
                <a:ea typeface="에스코어 드림 6 Bold" panose="020B0703030302020204" pitchFamily="34" charset="-127"/>
              </a:rPr>
              <a:t>진실은 </a:t>
            </a:r>
            <a:r>
              <a:rPr lang="ko-KR" altLang="en-US" sz="8400" dirty="0">
                <a:solidFill>
                  <a:srgbClr val="FF9300"/>
                </a:solidFill>
                <a:latin typeface="에스코어 드림 6 Bold" panose="020B0703030302020204" pitchFamily="34" charset="-127"/>
                <a:ea typeface="에스코어 드림 6 Bold" panose="020B0703030302020204" pitchFamily="34" charset="-127"/>
              </a:rPr>
              <a:t>문화 안에서</a:t>
            </a:r>
            <a:r>
              <a:rPr lang="en-US" altLang="ko-KR" sz="8400" dirty="0">
                <a:solidFill>
                  <a:srgbClr val="FF9300"/>
                </a:solidFill>
                <a:latin typeface="에스코어 드림 6 Bold" panose="020B0703030302020204" pitchFamily="34" charset="-127"/>
                <a:ea typeface="에스코어 드림 6 Bold" panose="020B0703030302020204" pitchFamily="34" charset="-127"/>
              </a:rPr>
              <a:t>, </a:t>
            </a:r>
            <a:r>
              <a:rPr lang="ko-KR" altLang="en-US" sz="8400" dirty="0">
                <a:solidFill>
                  <a:srgbClr val="FF9300"/>
                </a:solidFill>
                <a:latin typeface="에스코어 드림 6 Bold" panose="020B0703030302020204" pitchFamily="34" charset="-127"/>
                <a:ea typeface="에스코어 드림 6 Bold" panose="020B0703030302020204" pitchFamily="34" charset="-127"/>
              </a:rPr>
              <a:t>또는 교회 안에서</a:t>
            </a:r>
            <a:br>
              <a:rPr lang="en-US" altLang="ko-KR" sz="8400" dirty="0">
                <a:solidFill>
                  <a:srgbClr val="FF9300"/>
                </a:solidFill>
                <a:latin typeface="에스코어 드림 6 Bold" panose="020B0703030302020204" pitchFamily="34" charset="-127"/>
                <a:ea typeface="에스코어 드림 6 Bold" panose="020B0703030302020204" pitchFamily="34" charset="-127"/>
              </a:rPr>
            </a:br>
            <a:r>
              <a:rPr lang="ko-KR" altLang="en-US" sz="8400" dirty="0">
                <a:latin typeface="에스코어 드림 6 Bold" panose="020B0703030302020204" pitchFamily="34" charset="-127"/>
                <a:ea typeface="에스코어 드림 6 Bold" panose="020B0703030302020204" pitchFamily="34" charset="-127"/>
              </a:rPr>
              <a:t>다반 수로 결정되는 것이 아니다</a:t>
            </a:r>
            <a:r>
              <a:rPr lang="en-US" altLang="ko-KR" sz="8400" dirty="0">
                <a:latin typeface="에스코어 드림 6 Bold" panose="020B0703030302020204" pitchFamily="34" charset="-127"/>
                <a:ea typeface="에스코어 드림 6 Bold" panose="020B0703030302020204" pitchFamily="34" charset="-127"/>
              </a:rPr>
              <a:t>!</a:t>
            </a:r>
            <a:endParaRPr sz="8400" dirty="0">
              <a:latin typeface="에스코어 드림 6 Bold" panose="020B0703030302020204" pitchFamily="34" charset="-127"/>
              <a:ea typeface="에스코어 드림 6 Bold" panose="020B0703030302020204" pitchFamily="34" charset="-127"/>
            </a:endParaRPr>
          </a:p>
          <a:p>
            <a:pPr algn="ctr" defTabSz="825500">
              <a:defRPr sz="8900">
                <a:uFillTx/>
                <a:latin typeface="Geared Slab Regular"/>
                <a:ea typeface="Geared Slab Regular"/>
                <a:cs typeface="Geared Slab Regular"/>
                <a:sym typeface="Geared Slab Regular"/>
              </a:defRPr>
            </a:pPr>
            <a:endParaRPr sz="8400" dirty="0">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32101579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7" name="KNwide Slides to layer for translation 2017 Feb 3.050.jpg" descr="KNwide Slides to layer for translation 2017 Feb 3.050.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658" name="COME TO…"/>
          <p:cNvSpPr txBox="1"/>
          <p:nvPr/>
        </p:nvSpPr>
        <p:spPr>
          <a:xfrm>
            <a:off x="14817012" y="1704122"/>
            <a:ext cx="5048567" cy="2226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600">
                <a:latin typeface="Trebuchet MS"/>
                <a:ea typeface="Trebuchet MS"/>
                <a:cs typeface="Trebuchet MS"/>
                <a:sym typeface="Trebuchet MS"/>
              </a:defRPr>
            </a:pPr>
            <a:r>
              <a:rPr lang="ko-KR" altLang="en-US" dirty="0">
                <a:latin typeface="Trebuchet MS" panose="020B0603020202020204" pitchFamily="34" charset="0"/>
                <a:ea typeface="에스코어 드림 6 Bold" panose="020B0703030302020204" pitchFamily="34" charset="-127"/>
              </a:rPr>
              <a:t>예수님께로 오세요</a:t>
            </a:r>
            <a:r>
              <a:rPr lang="en-US" altLang="ko-KR" dirty="0">
                <a:latin typeface="Trebuchet MS" panose="020B0603020202020204" pitchFamily="34" charset="0"/>
                <a:ea typeface="에스코어 드림 6 Bold" panose="020B0703030302020204" pitchFamily="34" charset="-127"/>
              </a:rPr>
              <a:t>! </a:t>
            </a:r>
          </a:p>
          <a:p>
            <a:pPr>
              <a:defRPr sz="4600">
                <a:latin typeface="Trebuchet MS"/>
                <a:ea typeface="Trebuchet MS"/>
                <a:cs typeface="Trebuchet MS"/>
                <a:sym typeface="Trebuchet MS"/>
              </a:defRPr>
            </a:pPr>
            <a:r>
              <a:rPr lang="ko-KR" altLang="en-US" dirty="0">
                <a:latin typeface="Trebuchet MS" panose="020B0603020202020204" pitchFamily="34" charset="0"/>
                <a:ea typeface="에스코어 드림 6 Bold" panose="020B0703030302020204" pitchFamily="34" charset="-127"/>
              </a:rPr>
              <a:t>십자가로 와서 </a:t>
            </a:r>
            <a:endParaRPr lang="en-US" altLang="ko-KR" dirty="0">
              <a:latin typeface="Trebuchet MS" panose="020B0603020202020204" pitchFamily="34" charset="0"/>
              <a:ea typeface="에스코어 드림 6 Bold" panose="020B0703030302020204" pitchFamily="34" charset="-127"/>
            </a:endParaRPr>
          </a:p>
          <a:p>
            <a:pPr>
              <a:defRPr sz="4600">
                <a:latin typeface="Trebuchet MS"/>
                <a:ea typeface="Trebuchet MS"/>
                <a:cs typeface="Trebuchet MS"/>
                <a:sym typeface="Trebuchet MS"/>
              </a:defRPr>
            </a:pPr>
            <a:r>
              <a:rPr lang="ko-KR" altLang="en-US" dirty="0">
                <a:latin typeface="Trebuchet MS" panose="020B0603020202020204" pitchFamily="34" charset="0"/>
                <a:ea typeface="에스코어 드림 6 Bold" panose="020B0703030302020204" pitchFamily="34" charset="-127"/>
              </a:rPr>
              <a:t>구원을 받으세요</a:t>
            </a:r>
            <a:r>
              <a:rPr lang="en-US" altLang="ko-KR" dirty="0">
                <a:latin typeface="Trebuchet MS" panose="020B0603020202020204" pitchFamily="34" charset="0"/>
                <a:ea typeface="에스코어 드림 6 Bold" panose="020B0703030302020204" pitchFamily="34" charset="-127"/>
              </a:rPr>
              <a:t>!</a:t>
            </a:r>
            <a:endParaRPr dirty="0">
              <a:latin typeface="Trebuchet MS" panose="020B0603020202020204" pitchFamily="34" charset="0"/>
              <a:ea typeface="에스코어 드림 6 Bold" panose="020B0703030302020204" pitchFamily="34" charset="-127"/>
            </a:endParaRPr>
          </a:p>
        </p:txBody>
      </p:sp>
    </p:spTree>
    <p:extLst>
      <p:ext uri="{BB962C8B-B14F-4D97-AF65-F5344CB8AC3E}">
        <p14:creationId xmlns:p14="http://schemas.microsoft.com/office/powerpoint/2010/main" val="393924353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0" name="KNwide Slides to layer for translation 2017 Feb 3.051.jpg" descr="KNwide Slides to layer for translation 2017 Feb 3.051.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661" name="Millions of Years"/>
          <p:cNvSpPr txBox="1"/>
          <p:nvPr/>
        </p:nvSpPr>
        <p:spPr>
          <a:xfrm rot="2987999">
            <a:off x="5140337" y="4314345"/>
            <a:ext cx="3497634"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수억만 년</a:t>
            </a:r>
            <a:endParaRPr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3" name="KNwide Slides to layer for translation 2017 Feb 3.052.jpg" descr="KNwide Slides to layer for translation 2017 Feb 3.05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664" name="IT DIDN’T…"/>
          <p:cNvSpPr txBox="1"/>
          <p:nvPr/>
        </p:nvSpPr>
        <p:spPr>
          <a:xfrm>
            <a:off x="15162119" y="1930207"/>
            <a:ext cx="4714278" cy="1930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90000"/>
              </a:lnSpc>
              <a:defRPr sz="6600">
                <a:latin typeface="Trebuchet MS"/>
                <a:ea typeface="Trebuchet MS"/>
                <a:cs typeface="Trebuchet MS"/>
                <a:sym typeface="Trebuchet MS"/>
              </a:defRPr>
            </a:pPr>
            <a:r>
              <a:rPr lang="ko-KR" altLang="en-US" dirty="0">
                <a:latin typeface="에스코어 드림 6 Bold" panose="020B0703030302020204" pitchFamily="34" charset="-127"/>
                <a:ea typeface="에스코어 드림 6 Bold" panose="020B0703030302020204" pitchFamily="34" charset="-127"/>
              </a:rPr>
              <a:t>십자가에 </a:t>
            </a:r>
            <a:endParaRPr lang="en-US" altLang="ko-KR" dirty="0">
              <a:latin typeface="에스코어 드림 6 Bold" panose="020B0703030302020204" pitchFamily="34" charset="-127"/>
              <a:ea typeface="에스코어 드림 6 Bold" panose="020B0703030302020204" pitchFamily="34" charset="-127"/>
            </a:endParaRPr>
          </a:p>
          <a:p>
            <a:pPr>
              <a:lnSpc>
                <a:spcPct val="90000"/>
              </a:lnSpc>
              <a:defRPr sz="6600">
                <a:latin typeface="Trebuchet MS"/>
                <a:ea typeface="Trebuchet MS"/>
                <a:cs typeface="Trebuchet MS"/>
                <a:sym typeface="Trebuchet MS"/>
              </a:defRPr>
            </a:pPr>
            <a:r>
              <a:rPr lang="ko-KR" altLang="en-US" dirty="0">
                <a:latin typeface="에스코어 드림 6 Bold" panose="020B0703030302020204" pitchFamily="34" charset="-127"/>
                <a:ea typeface="에스코어 드림 6 Bold" panose="020B0703030302020204" pitchFamily="34" charset="-127"/>
              </a:rPr>
              <a:t>안 맞았어</a:t>
            </a:r>
            <a:r>
              <a:rPr lang="en-US" dirty="0">
                <a:latin typeface="에스코어 드림 6 Bold" panose="020B0703030302020204" pitchFamily="34" charset="-127"/>
                <a:ea typeface="에스코어 드림 6 Bold" panose="020B0703030302020204" pitchFamily="34" charset="-127"/>
              </a:rPr>
              <a:t>!</a:t>
            </a:r>
          </a:p>
        </p:txBody>
      </p:sp>
      <p:sp>
        <p:nvSpPr>
          <p:cNvPr id="6" name="GENESIS">
            <a:extLst>
              <a:ext uri="{FF2B5EF4-FFF2-40B4-BE49-F238E27FC236}">
                <a16:creationId xmlns:a16="http://schemas.microsoft.com/office/drawing/2014/main" id="{A6506DCB-0FF9-404C-A09F-12691C5FACE7}"/>
              </a:ext>
            </a:extLst>
          </p:cNvPr>
          <p:cNvSpPr txBox="1"/>
          <p:nvPr/>
        </p:nvSpPr>
        <p:spPr>
          <a:xfrm>
            <a:off x="9277455" y="11021530"/>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21774446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 name="image8.jpg" descr="image8.jpg"/>
          <p:cNvPicPr>
            <a:picLocks noChangeAspect="1"/>
          </p:cNvPicPr>
          <p:nvPr/>
        </p:nvPicPr>
        <p:blipFill>
          <a:blip r:embed="rId3"/>
          <a:stretch>
            <a:fillRect/>
          </a:stretch>
        </p:blipFill>
        <p:spPr>
          <a:xfrm>
            <a:off x="0" y="0"/>
            <a:ext cx="24387175" cy="13716000"/>
          </a:xfrm>
          <a:prstGeom prst="rect">
            <a:avLst/>
          </a:prstGeom>
        </p:spPr>
      </p:pic>
      <p:sp>
        <p:nvSpPr>
          <p:cNvPr id="981" name="OBSERVATIONAL…"/>
          <p:cNvSpPr txBox="1"/>
          <p:nvPr/>
        </p:nvSpPr>
        <p:spPr>
          <a:xfrm>
            <a:off x="831020" y="486571"/>
            <a:ext cx="22364701" cy="2405787"/>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spAutoFit/>
          </a:bodyPr>
          <a:lstStyle/>
          <a:p>
            <a:pPr algn="r">
              <a:buClr>
                <a:srgbClr val="FFFB00"/>
              </a:buClr>
            </a:pPr>
            <a:r>
              <a:rPr lang="ko-KR" altLang="en-US" sz="14300" dirty="0">
                <a:solidFill>
                  <a:srgbClr val="FFFB00"/>
                </a:solidFill>
                <a:uFill>
                  <a:solidFill>
                    <a:srgbClr val="FFFB00"/>
                  </a:solidFill>
                </a:uFill>
                <a:latin typeface="에스코어 드림 6 Bold" panose="020B0703030302020204" pitchFamily="34" charset="-127"/>
                <a:ea typeface="에스코어 드림 6 Bold" panose="020B0703030302020204" pitchFamily="34" charset="-127"/>
              </a:rPr>
              <a:t>실험 </a:t>
            </a:r>
            <a:r>
              <a:rPr lang="ko-KR" altLang="en-US" sz="14300" dirty="0">
                <a:solidFill>
                  <a:schemeClr val="bg1"/>
                </a:solidFill>
                <a:latin typeface="에스코어 드림 6 Bold" panose="020B0703030302020204" pitchFamily="34" charset="-127"/>
                <a:ea typeface="에스코어 드림 6 Bold" panose="020B0703030302020204" pitchFamily="34" charset="-127"/>
              </a:rPr>
              <a:t>과학</a:t>
            </a:r>
            <a:endParaRPr sz="14300" dirty="0">
              <a:solidFill>
                <a:schemeClr val="bg1"/>
              </a:solidFill>
              <a:latin typeface="에스코어 드림 6 Bold" panose="020B0703030302020204" pitchFamily="34" charset="-127"/>
              <a:ea typeface="에스코어 드림 6 Bold" panose="020B0703030302020204" pitchFamily="34" charset="-127"/>
            </a:endParaRPr>
          </a:p>
        </p:txBody>
      </p:sp>
      <p:sp>
        <p:nvSpPr>
          <p:cNvPr id="982" name="Biology…"/>
          <p:cNvSpPr txBox="1"/>
          <p:nvPr/>
        </p:nvSpPr>
        <p:spPr>
          <a:xfrm>
            <a:off x="10800520" y="4697409"/>
            <a:ext cx="12357101" cy="7804957"/>
          </a:xfrm>
          <a:prstGeom prst="rect">
            <a:avLst/>
          </a:prstGeom>
          <a:ln w="12700"/>
          <a:effectLst>
            <a:outerShdw blurRad="508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r">
              <a:lnSpc>
                <a:spcPct val="120000"/>
              </a:lnSpc>
              <a:buClr>
                <a:srgbClr val="FFFEEC"/>
              </a:buClr>
              <a:buFont typeface="DejaVu Sans Condensed"/>
              <a:defRPr sz="85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생물학</a:t>
            </a:r>
            <a:endParaRPr lang="en-US" altLang="ko-K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algn="r">
              <a:lnSpc>
                <a:spcPct val="120000"/>
              </a:lnSpc>
              <a:buClr>
                <a:srgbClr val="FFFEEC"/>
              </a:buClr>
              <a:buFont typeface="DejaVu Sans Condensed"/>
              <a:defRPr sz="85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화학</a:t>
            </a:r>
            <a:endParaRPr lang="en-US" altLang="ko-K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algn="r">
              <a:lnSpc>
                <a:spcPct val="120000"/>
              </a:lnSpc>
              <a:buClr>
                <a:srgbClr val="FFFEEC"/>
              </a:buClr>
              <a:buFont typeface="DejaVu Sans Condensed"/>
              <a:defRPr sz="85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물리학</a:t>
            </a:r>
            <a:endParaRPr lang="en-US" altLang="ko-K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algn="r">
              <a:lnSpc>
                <a:spcPct val="120000"/>
              </a:lnSpc>
              <a:buClr>
                <a:srgbClr val="FFFEEC"/>
              </a:buClr>
              <a:buFont typeface="DejaVu Sans Condensed"/>
              <a:defRPr sz="85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공학</a:t>
            </a:r>
            <a:endParaRPr lang="en-US" altLang="ko-K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a:p>
            <a:pPr algn="r">
              <a:lnSpc>
                <a:spcPct val="120000"/>
              </a:lnSpc>
              <a:buClr>
                <a:srgbClr val="FFFEEC"/>
              </a:buClr>
              <a:buFont typeface="DejaVu Sans Condensed"/>
              <a:defRPr sz="8500"/>
            </a:pPr>
            <a:r>
              <a:rPr lang="ko-KR" altLang="en-US"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rPr>
              <a:t>의료연구</a:t>
            </a:r>
            <a:endParaRPr dirty="0">
              <a:solidFill>
                <a:srgbClr val="FFFEEC"/>
              </a:solidFill>
              <a:effectLst>
                <a:outerShdw blurRad="38100" dist="38100" dir="2700000" rotWithShape="0">
                  <a:srgbClr val="000000">
                    <a:alpha val="43137"/>
                  </a:srgbClr>
                </a:outerShdw>
              </a:effectLst>
              <a:uFill>
                <a:solidFill>
                  <a:srgbClr val="FFFEEC"/>
                </a:solidFill>
              </a:uFill>
              <a:latin typeface="에스코어 드림 6 Bold" panose="020B0703030302020204" pitchFamily="34" charset="-127"/>
              <a:ea typeface="에스코어 드림 6 Bold" panose="020B0703030302020204" pitchFamily="34" charset="-127"/>
              <a:cs typeface="DejaVu Sans Condensed"/>
              <a:sym typeface="DejaVu Sans Condensed"/>
            </a:endParaRPr>
          </a:p>
        </p:txBody>
      </p:sp>
      <p:sp>
        <p:nvSpPr>
          <p:cNvPr id="5" name="OBSERVATIONAL…">
            <a:extLst>
              <a:ext uri="{FF2B5EF4-FFF2-40B4-BE49-F238E27FC236}">
                <a16:creationId xmlns:a16="http://schemas.microsoft.com/office/drawing/2014/main" id="{3EDDA70A-766A-D443-8E31-50A7C5AC4F6A}"/>
              </a:ext>
            </a:extLst>
          </p:cNvPr>
          <p:cNvSpPr txBox="1"/>
          <p:nvPr/>
        </p:nvSpPr>
        <p:spPr>
          <a:xfrm>
            <a:off x="831020" y="474909"/>
            <a:ext cx="22364701" cy="2405787"/>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spAutoFit/>
          </a:bodyPr>
          <a:lstStyle/>
          <a:p>
            <a:pPr algn="r">
              <a:buClr>
                <a:srgbClr val="FFFB00"/>
              </a:buClr>
            </a:pPr>
            <a:r>
              <a:rPr lang="ko-KR" altLang="en-US" sz="14300" dirty="0">
                <a:solidFill>
                  <a:srgbClr val="FFFB00"/>
                </a:solidFill>
                <a:uFill>
                  <a:solidFill>
                    <a:srgbClr val="FFFB00"/>
                  </a:solidFill>
                </a:uFill>
                <a:latin typeface="에스코어 드림 6 Bold" panose="020B0703030302020204" pitchFamily="34" charset="-127"/>
                <a:ea typeface="에스코어 드림 6 Bold" panose="020B0703030302020204" pitchFamily="34" charset="-127"/>
              </a:rPr>
              <a:t>관찰</a:t>
            </a:r>
            <a:r>
              <a:rPr lang="en-US" altLang="ko-KR" sz="14300" dirty="0">
                <a:solidFill>
                  <a:srgbClr val="FFFB00"/>
                </a:solidFill>
                <a:uFill>
                  <a:solidFill>
                    <a:srgbClr val="FFFB00"/>
                  </a:solidFill>
                </a:uFill>
                <a:latin typeface="에스코어 드림 6 Bold" panose="020B0703030302020204" pitchFamily="34" charset="-127"/>
                <a:ea typeface="에스코어 드림 6 Bold" panose="020B0703030302020204" pitchFamily="34" charset="-127"/>
              </a:rPr>
              <a:t> </a:t>
            </a:r>
            <a:r>
              <a:rPr lang="ko-KR" altLang="en-US" sz="14300" dirty="0">
                <a:solidFill>
                  <a:schemeClr val="bg1"/>
                </a:solidFill>
                <a:latin typeface="에스코어 드림 6 Bold" panose="020B0703030302020204" pitchFamily="34" charset="-127"/>
                <a:ea typeface="에스코어 드림 6 Bold" panose="020B0703030302020204" pitchFamily="34" charset="-127"/>
              </a:rPr>
              <a:t>과학</a:t>
            </a:r>
            <a:endParaRPr sz="14300" dirty="0">
              <a:solidFill>
                <a:schemeClr val="bg1"/>
              </a:solidFill>
              <a:latin typeface="에스코어 드림 6 Bold" panose="020B0703030302020204" pitchFamily="34" charset="-127"/>
              <a:ea typeface="에스코어 드림 6 Bold" panose="020B0703030302020204" pitchFamily="34" charset="-127"/>
            </a:endParaRPr>
          </a:p>
        </p:txBody>
      </p:sp>
    </p:spTree>
    <p:extLst>
      <p:ext uri="{BB962C8B-B14F-4D97-AF65-F5344CB8AC3E}">
        <p14:creationId xmlns:p14="http://schemas.microsoft.com/office/powerpoint/2010/main" val="2741226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81"/>
                                        </p:tgtEl>
                                      </p:cBhvr>
                                    </p:animEffect>
                                    <p:set>
                                      <p:cBhvr>
                                        <p:cTn id="7" dur="1" fill="hold">
                                          <p:stCondLst>
                                            <p:cond delay="499"/>
                                          </p:stCondLst>
                                        </p:cTn>
                                        <p:tgtEl>
                                          <p:spTgt spid="981"/>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1"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7" name="KNwide Slides to layer for translation 2017 Feb 3.053.jpg" descr="KNwide Slides to layer for translation 2017 Feb 3.05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 name="GENESIS">
            <a:extLst>
              <a:ext uri="{FF2B5EF4-FFF2-40B4-BE49-F238E27FC236}">
                <a16:creationId xmlns:a16="http://schemas.microsoft.com/office/drawing/2014/main" id="{8D8EC7E1-2745-4AEE-8E6F-FFBEF704A7FF}"/>
              </a:ext>
            </a:extLst>
          </p:cNvPr>
          <p:cNvSpPr txBox="1"/>
          <p:nvPr/>
        </p:nvSpPr>
        <p:spPr>
          <a:xfrm>
            <a:off x="9277455" y="11021530"/>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2" name="Image"/>
          <p:cNvGrpSpPr/>
          <p:nvPr/>
        </p:nvGrpSpPr>
        <p:grpSpPr>
          <a:xfrm>
            <a:off x="3708400" y="428625"/>
            <a:ext cx="16954500" cy="12871450"/>
            <a:chOff x="0" y="0"/>
            <a:chExt cx="16954500" cy="12871450"/>
          </a:xfrm>
        </p:grpSpPr>
        <p:pic>
          <p:nvPicPr>
            <p:cNvPr id="1671" name="Image" descr="Image"/>
            <p:cNvPicPr>
              <a:picLocks noChangeAspect="1"/>
            </p:cNvPicPr>
            <p:nvPr/>
          </p:nvPicPr>
          <p:blipFill>
            <a:blip r:embed="rId3"/>
            <a:stretch>
              <a:fillRect/>
            </a:stretch>
          </p:blipFill>
          <p:spPr>
            <a:xfrm>
              <a:off x="317500" y="304800"/>
              <a:ext cx="16332200" cy="12249150"/>
            </a:xfrm>
            <a:prstGeom prst="rect">
              <a:avLst/>
            </a:prstGeom>
            <a:ln>
              <a:noFill/>
            </a:ln>
            <a:effectLst/>
          </p:spPr>
        </p:pic>
        <p:pic>
          <p:nvPicPr>
            <p:cNvPr id="1670" name="Image" descr="Image"/>
            <p:cNvPicPr>
              <a:picLocks/>
            </p:cNvPicPr>
            <p:nvPr/>
          </p:nvPicPr>
          <p:blipFill>
            <a:blip r:embed="rId4"/>
            <a:stretch>
              <a:fillRect/>
            </a:stretch>
          </p:blipFill>
          <p:spPr>
            <a:xfrm>
              <a:off x="0" y="0"/>
              <a:ext cx="16954500" cy="12871450"/>
            </a:xfrm>
            <a:prstGeom prst="rect">
              <a:avLst/>
            </a:prstGeom>
            <a:effectLst/>
          </p:spPr>
        </p:pic>
      </p:grpSp>
      <p:sp>
        <p:nvSpPr>
          <p:cNvPr id="1673" name="IT’S JUST…"/>
          <p:cNvSpPr txBox="1"/>
          <p:nvPr/>
        </p:nvSpPr>
        <p:spPr>
          <a:xfrm>
            <a:off x="15118927" y="1991787"/>
            <a:ext cx="4666341" cy="1584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90000"/>
              </a:lnSpc>
              <a:defRPr sz="5900">
                <a:latin typeface="Trebuchet MS"/>
                <a:ea typeface="Trebuchet MS"/>
                <a:cs typeface="Trebuchet MS"/>
                <a:sym typeface="Trebuchet MS"/>
              </a:defRPr>
            </a:pPr>
            <a:r>
              <a:rPr lang="ko-KR" altLang="en-US" sz="4800" dirty="0">
                <a:latin typeface="에스코어 드림 6 Bold" panose="020B0703030302020204" pitchFamily="34" charset="-127"/>
                <a:ea typeface="에스코어 드림 6 Bold" panose="020B0703030302020204" pitchFamily="34" charset="-127"/>
              </a:rPr>
              <a:t>이건 그저 </a:t>
            </a:r>
            <a:endParaRPr lang="en-US" altLang="ko-KR" sz="4800" dirty="0">
              <a:latin typeface="에스코어 드림 6 Bold" panose="020B0703030302020204" pitchFamily="34" charset="-127"/>
              <a:ea typeface="에스코어 드림 6 Bold" panose="020B0703030302020204" pitchFamily="34" charset="-127"/>
            </a:endParaRPr>
          </a:p>
          <a:p>
            <a:pPr>
              <a:lnSpc>
                <a:spcPct val="90000"/>
              </a:lnSpc>
              <a:defRPr sz="5900">
                <a:latin typeface="Trebuchet MS"/>
                <a:ea typeface="Trebuchet MS"/>
                <a:cs typeface="Trebuchet MS"/>
                <a:sym typeface="Trebuchet MS"/>
              </a:defRPr>
            </a:pPr>
            <a:r>
              <a:rPr lang="ko-KR" altLang="en-US" sz="4800" dirty="0">
                <a:latin typeface="에스코어 드림 6 Bold" panose="020B0703030302020204" pitchFamily="34" charset="-127"/>
                <a:ea typeface="에스코어 드림 6 Bold" panose="020B0703030302020204" pitchFamily="34" charset="-127"/>
              </a:rPr>
              <a:t>부차적인 이슈야</a:t>
            </a:r>
            <a:r>
              <a:rPr dirty="0">
                <a:latin typeface="에스코어 드림 6 Bold" panose="020B0703030302020204" pitchFamily="34" charset="-127"/>
                <a:ea typeface="에스코어 드림 6 Bold" panose="020B0703030302020204" pitchFamily="34" charset="-127"/>
              </a:rPr>
              <a:t>!</a:t>
            </a:r>
          </a:p>
        </p:txBody>
      </p:sp>
      <p:pic>
        <p:nvPicPr>
          <p:cNvPr id="1675" name="Image" descr="Image"/>
          <p:cNvPicPr>
            <a:picLocks noChangeAspect="1"/>
          </p:cNvPicPr>
          <p:nvPr/>
        </p:nvPicPr>
        <p:blipFill>
          <a:blip r:embed="rId5"/>
          <a:stretch>
            <a:fillRect/>
          </a:stretch>
        </p:blipFill>
        <p:spPr>
          <a:xfrm>
            <a:off x="8544831" y="7539221"/>
            <a:ext cx="8761789" cy="9054600"/>
          </a:xfrm>
          <a:prstGeom prst="rect">
            <a:avLst/>
          </a:prstGeom>
          <a:ln w="12700">
            <a:miter lim="400000"/>
          </a:ln>
        </p:spPr>
      </p:pic>
      <p:sp>
        <p:nvSpPr>
          <p:cNvPr id="8" name="GENESIS">
            <a:extLst>
              <a:ext uri="{FF2B5EF4-FFF2-40B4-BE49-F238E27FC236}">
                <a16:creationId xmlns:a16="http://schemas.microsoft.com/office/drawing/2014/main" id="{07D32419-7204-462E-98C5-60F79CECF092}"/>
              </a:ext>
            </a:extLst>
          </p:cNvPr>
          <p:cNvSpPr txBox="1"/>
          <p:nvPr/>
        </p:nvSpPr>
        <p:spPr>
          <a:xfrm>
            <a:off x="9277455" y="11021530"/>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 name="Psalm 11:3"/>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lang="ko-KR" altLang="en-US" dirty="0">
                <a:latin typeface="에스코어 드림 6 Bold" panose="020B0703030302020204" pitchFamily="34" charset="-127"/>
                <a:ea typeface="에스코어 드림 6 Bold" panose="020B0703030302020204" pitchFamily="34" charset="-127"/>
              </a:rPr>
              <a:t>시편</a:t>
            </a:r>
            <a:r>
              <a:rPr dirty="0">
                <a:latin typeface="에스코어 드림 6 Bold" panose="020B0703030302020204" pitchFamily="34" charset="-127"/>
                <a:ea typeface="에스코어 드림 6 Bold" panose="020B0703030302020204" pitchFamily="34" charset="-127"/>
              </a:rPr>
              <a:t> 11</a:t>
            </a:r>
            <a:r>
              <a:rPr lang="ko-KR" altLang="en-US" dirty="0">
                <a:latin typeface="에스코어 드림 6 Bold" panose="020B0703030302020204" pitchFamily="34" charset="-127"/>
                <a:ea typeface="에스코어 드림 6 Bold" panose="020B0703030302020204" pitchFamily="34" charset="-127"/>
              </a:rPr>
              <a:t>장 </a:t>
            </a:r>
            <a:r>
              <a:rPr dirty="0">
                <a:latin typeface="에스코어 드림 6 Bold" panose="020B0703030302020204" pitchFamily="34" charset="-127"/>
                <a:ea typeface="에스코어 드림 6 Bold" panose="020B0703030302020204" pitchFamily="34" charset="-127"/>
              </a:rPr>
              <a:t>3</a:t>
            </a:r>
            <a:r>
              <a:rPr lang="ko-KR" altLang="en-US" dirty="0">
                <a:latin typeface="에스코어 드림 6 Bold" panose="020B0703030302020204" pitchFamily="34" charset="-127"/>
                <a:ea typeface="에스코어 드림 6 Bold" panose="020B0703030302020204" pitchFamily="34" charset="-127"/>
              </a:rPr>
              <a:t>절</a:t>
            </a:r>
            <a:endParaRPr dirty="0">
              <a:latin typeface="에스코어 드림 6 Bold" panose="020B0703030302020204" pitchFamily="34" charset="-127"/>
              <a:ea typeface="에스코어 드림 6 Bold" panose="020B0703030302020204" pitchFamily="34" charset="-127"/>
            </a:endParaRPr>
          </a:p>
        </p:txBody>
      </p:sp>
      <p:sp>
        <p:nvSpPr>
          <p:cNvPr id="1678" name="If the foundations are destroyed, what can the righteous do?"/>
          <p:cNvSpPr txBox="1">
            <a:spLocks noGrp="1"/>
          </p:cNvSpPr>
          <p:nvPr>
            <p:ph type="subTitle" sz="half" idx="1"/>
          </p:nvPr>
        </p:nvSpPr>
        <p:spPr>
          <a:xfrm>
            <a:off x="2387600" y="4114800"/>
            <a:ext cx="19596100" cy="3492500"/>
          </a:xfrm>
          <a:prstGeom prst="rect">
            <a:avLst/>
          </a:prstGeom>
        </p:spPr>
        <p:txBody>
          <a:bodyPr>
            <a:normAutofit/>
          </a:bodyPr>
          <a:lstStyle>
            <a:lvl1pPr algn="ctr" defTabSz="914400">
              <a:buClr>
                <a:srgbClr val="F5F5F5"/>
              </a:buClr>
              <a:defRPr sz="9000">
                <a:effectLst>
                  <a:outerShdw blurRad="38100" dist="38100" dir="2700000" rotWithShape="0">
                    <a:srgbClr val="000000">
                      <a:alpha val="43137"/>
                    </a:srgbClr>
                  </a:outerShdw>
                </a:effectLst>
                <a:uFill>
                  <a:solidFill>
                    <a:srgbClr val="E2DEAB"/>
                  </a:solidFill>
                </a:uFill>
              </a:defRPr>
            </a:lvl1pPr>
          </a:lstStyle>
          <a:p>
            <a:pPr>
              <a:defRPr sz="7200"/>
            </a:pPr>
            <a:r>
              <a:rPr lang="ko-KR" altLang="en-US" sz="9600" dirty="0">
                <a:effectLst/>
                <a:latin typeface="에스코어 드림 6 Bold" panose="020B0703030302020204" pitchFamily="34" charset="-127"/>
                <a:ea typeface="에스코어 드림 6 Bold" panose="020B0703030302020204" pitchFamily="34" charset="-127"/>
              </a:rPr>
              <a:t>터가 무너지면 의인이 무엇을 </a:t>
            </a:r>
            <a:r>
              <a:rPr lang="ko-KR" altLang="en-US" sz="9600" dirty="0" err="1">
                <a:effectLst/>
                <a:latin typeface="에스코어 드림 6 Bold" panose="020B0703030302020204" pitchFamily="34" charset="-127"/>
                <a:ea typeface="에스코어 드림 6 Bold" panose="020B0703030302020204" pitchFamily="34" charset="-127"/>
              </a:rPr>
              <a:t>하랴</a:t>
            </a:r>
            <a:endParaRPr sz="138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2" name="KNwide Slides to layer for translation 2017 Feb 3.055.jpg" descr="KNwide Slides to layer for translation 2017 Feb 3.055.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683" name="Age Dating Methods"/>
          <p:cNvSpPr txBox="1"/>
          <p:nvPr/>
        </p:nvSpPr>
        <p:spPr>
          <a:xfrm rot="2645255">
            <a:off x="5800068" y="3215446"/>
            <a:ext cx="2130391"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연대측정법</a:t>
            </a:r>
            <a:endParaRPr dirty="0">
              <a:latin typeface="에스코어 드림 6 Bold" panose="020B0703030302020204" pitchFamily="34" charset="-127"/>
              <a:ea typeface="에스코어 드림 6 Bold" panose="020B0703030302020204" pitchFamily="34" charset="-127"/>
            </a:endParaRPr>
          </a:p>
        </p:txBody>
      </p:sp>
      <p:sp>
        <p:nvSpPr>
          <p:cNvPr id="1684" name="Evolution"/>
          <p:cNvSpPr txBox="1"/>
          <p:nvPr/>
        </p:nvSpPr>
        <p:spPr>
          <a:xfrm rot="2645255">
            <a:off x="7335926" y="5577646"/>
            <a:ext cx="1319272"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진화론</a:t>
            </a:r>
            <a:endParaRPr dirty="0">
              <a:latin typeface="에스코어 드림 6 Bold" panose="020B0703030302020204" pitchFamily="34" charset="-127"/>
              <a:ea typeface="에스코어 드림 6 Bold" panose="020B0703030302020204" pitchFamily="34" charset="-127"/>
            </a:endParaRPr>
          </a:p>
        </p:txBody>
      </p:sp>
      <p:sp>
        <p:nvSpPr>
          <p:cNvPr id="1685" name="Apemen"/>
          <p:cNvSpPr txBox="1"/>
          <p:nvPr/>
        </p:nvSpPr>
        <p:spPr>
          <a:xfrm rot="2610000">
            <a:off x="4935832" y="5107746"/>
            <a:ext cx="2919069"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원인</a:t>
            </a:r>
            <a:r>
              <a:rPr lang="en-US" altLang="ko-KR" dirty="0">
                <a:latin typeface="에스코어 드림 6 Bold" panose="020B0703030302020204" pitchFamily="34" charset="-127"/>
                <a:ea typeface="에스코어 드림 6 Bold" panose="020B0703030302020204" pitchFamily="34" charset="-127"/>
              </a:rPr>
              <a:t>(</a:t>
            </a:r>
            <a:r>
              <a:rPr lang="en-US" altLang="ko-KR" dirty="0" err="1">
                <a:latin typeface="에스코어 드림 6 Bold" panose="020B0703030302020204" pitchFamily="34" charset="-127"/>
                <a:ea typeface="에스코어 드림 6 Bold" panose="020B0703030302020204" pitchFamily="34" charset="-127"/>
              </a:rPr>
              <a:t>Apemen</a:t>
            </a:r>
            <a:r>
              <a:rPr lang="en-US" altLang="ko-KR" dirty="0">
                <a:latin typeface="에스코어 드림 6 Bold" panose="020B0703030302020204" pitchFamily="34" charset="-127"/>
                <a:ea typeface="에스코어 드림 6 Bold" panose="020B0703030302020204" pitchFamily="34" charset="-127"/>
              </a:rPr>
              <a:t>)</a:t>
            </a:r>
            <a:endParaRPr dirty="0">
              <a:latin typeface="에스코어 드림 6 Bold" panose="020B0703030302020204" pitchFamily="34" charset="-127"/>
              <a:ea typeface="에스코어 드림 6 Bold" panose="020B0703030302020204" pitchFamily="34" charset="-127"/>
            </a:endParaRPr>
          </a:p>
        </p:txBody>
      </p:sp>
      <p:sp>
        <p:nvSpPr>
          <p:cNvPr id="1686" name="Millions of Years"/>
          <p:cNvSpPr txBox="1"/>
          <p:nvPr/>
        </p:nvSpPr>
        <p:spPr>
          <a:xfrm rot="2645255">
            <a:off x="7248430" y="7838246"/>
            <a:ext cx="1849865"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수억만 년</a:t>
            </a:r>
            <a:endParaRPr dirty="0">
              <a:latin typeface="에스코어 드림 6 Bold" panose="020B0703030302020204" pitchFamily="34" charset="-127"/>
              <a:ea typeface="에스코어 드림 6 Bold" panose="020B0703030302020204" pitchFamily="34" charset="-127"/>
            </a:endParaRPr>
          </a:p>
        </p:txBody>
      </p:sp>
      <p:sp>
        <p:nvSpPr>
          <p:cNvPr id="1687" name="No Global Flood"/>
          <p:cNvSpPr txBox="1"/>
          <p:nvPr/>
        </p:nvSpPr>
        <p:spPr>
          <a:xfrm rot="2645255">
            <a:off x="6009771" y="7317546"/>
            <a:ext cx="948978"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빅뱅</a:t>
            </a:r>
            <a:endParaRPr dirty="0">
              <a:latin typeface="에스코어 드림 6 Bold" panose="020B0703030302020204" pitchFamily="34" charset="-127"/>
              <a:ea typeface="에스코어 드림 6 Bold" panose="020B0703030302020204" pitchFamily="34" charset="-127"/>
            </a:endParaRPr>
          </a:p>
        </p:txBody>
      </p:sp>
      <p:sp>
        <p:nvSpPr>
          <p:cNvPr id="9" name="GENESIS">
            <a:extLst>
              <a:ext uri="{FF2B5EF4-FFF2-40B4-BE49-F238E27FC236}">
                <a16:creationId xmlns:a16="http://schemas.microsoft.com/office/drawing/2014/main" id="{E926F8EA-4C7D-4DDF-83E7-4DC637482FBA}"/>
              </a:ext>
            </a:extLst>
          </p:cNvPr>
          <p:cNvSpPr txBox="1"/>
          <p:nvPr/>
        </p:nvSpPr>
        <p:spPr>
          <a:xfrm>
            <a:off x="9277455" y="11021530"/>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2" name="Image"/>
          <p:cNvGrpSpPr/>
          <p:nvPr/>
        </p:nvGrpSpPr>
        <p:grpSpPr>
          <a:xfrm>
            <a:off x="3708400" y="428625"/>
            <a:ext cx="16954500" cy="12871450"/>
            <a:chOff x="0" y="0"/>
            <a:chExt cx="16954500" cy="12871450"/>
          </a:xfrm>
        </p:grpSpPr>
        <p:pic>
          <p:nvPicPr>
            <p:cNvPr id="1691" name="Image" descr="Image"/>
            <p:cNvPicPr>
              <a:picLocks noChangeAspect="1"/>
            </p:cNvPicPr>
            <p:nvPr/>
          </p:nvPicPr>
          <p:blipFill>
            <a:blip r:embed="rId3"/>
            <a:stretch>
              <a:fillRect/>
            </a:stretch>
          </p:blipFill>
          <p:spPr>
            <a:xfrm>
              <a:off x="317500" y="304800"/>
              <a:ext cx="16332200" cy="12249150"/>
            </a:xfrm>
            <a:prstGeom prst="rect">
              <a:avLst/>
            </a:prstGeom>
            <a:ln>
              <a:noFill/>
            </a:ln>
            <a:effectLst/>
          </p:spPr>
        </p:pic>
        <p:pic>
          <p:nvPicPr>
            <p:cNvPr id="1690" name="Image" descr="Image"/>
            <p:cNvPicPr>
              <a:picLocks/>
            </p:cNvPicPr>
            <p:nvPr/>
          </p:nvPicPr>
          <p:blipFill>
            <a:blip r:embed="rId4"/>
            <a:stretch>
              <a:fillRect/>
            </a:stretch>
          </p:blipFill>
          <p:spPr>
            <a:xfrm>
              <a:off x="0" y="0"/>
              <a:ext cx="16954500" cy="12871450"/>
            </a:xfrm>
            <a:prstGeom prst="rect">
              <a:avLst/>
            </a:prstGeom>
            <a:effectLst/>
          </p:spPr>
        </p:pic>
      </p:grpSp>
      <p:sp>
        <p:nvSpPr>
          <p:cNvPr id="13" name="GENESIS">
            <a:extLst>
              <a:ext uri="{FF2B5EF4-FFF2-40B4-BE49-F238E27FC236}">
                <a16:creationId xmlns:a16="http://schemas.microsoft.com/office/drawing/2014/main" id="{11353725-A3E6-4B08-9CEB-161AA7F80357}"/>
              </a:ext>
            </a:extLst>
          </p:cNvPr>
          <p:cNvSpPr txBox="1"/>
          <p:nvPr/>
        </p:nvSpPr>
        <p:spPr>
          <a:xfrm>
            <a:off x="9565692" y="10854486"/>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grpSp>
        <p:nvGrpSpPr>
          <p:cNvPr id="1700" name="Group"/>
          <p:cNvGrpSpPr/>
          <p:nvPr/>
        </p:nvGrpSpPr>
        <p:grpSpPr>
          <a:xfrm>
            <a:off x="4028852" y="350223"/>
            <a:ext cx="14550698" cy="12687187"/>
            <a:chOff x="0" y="0"/>
            <a:chExt cx="14550697" cy="12687186"/>
          </a:xfrm>
        </p:grpSpPr>
        <p:pic>
          <p:nvPicPr>
            <p:cNvPr id="1694" name="Image" descr="Image"/>
            <p:cNvPicPr>
              <a:picLocks noChangeAspect="1"/>
            </p:cNvPicPr>
            <p:nvPr/>
          </p:nvPicPr>
          <p:blipFill>
            <a:blip r:embed="rId5"/>
            <a:stretch>
              <a:fillRect/>
            </a:stretch>
          </p:blipFill>
          <p:spPr>
            <a:xfrm>
              <a:off x="0" y="0"/>
              <a:ext cx="14550697" cy="12687186"/>
            </a:xfrm>
            <a:prstGeom prst="rect">
              <a:avLst/>
            </a:prstGeom>
            <a:ln w="12700" cap="flat">
              <a:noFill/>
              <a:miter lim="400000"/>
            </a:ln>
            <a:effectLst/>
          </p:spPr>
        </p:pic>
        <p:sp>
          <p:nvSpPr>
            <p:cNvPr id="1695" name="Evolution"/>
            <p:cNvSpPr txBox="1"/>
            <p:nvPr/>
          </p:nvSpPr>
          <p:spPr>
            <a:xfrm>
              <a:off x="5921696" y="7061185"/>
              <a:ext cx="1578958" cy="7181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진화론</a:t>
              </a:r>
              <a:endParaRPr dirty="0">
                <a:latin typeface="에스코어 드림 6 Bold" panose="020B0703030302020204" pitchFamily="34" charset="-127"/>
                <a:ea typeface="에스코어 드림 6 Bold" panose="020B0703030302020204" pitchFamily="34" charset="-127"/>
              </a:endParaRPr>
            </a:p>
          </p:txBody>
        </p:sp>
        <p:sp>
          <p:nvSpPr>
            <p:cNvPr id="1696" name="Age…"/>
            <p:cNvSpPr txBox="1"/>
            <p:nvPr/>
          </p:nvSpPr>
          <p:spPr>
            <a:xfrm>
              <a:off x="8275126" y="8080380"/>
              <a:ext cx="2563202" cy="7181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연대측정법</a:t>
              </a:r>
              <a:endParaRPr dirty="0">
                <a:latin typeface="에스코어 드림 6 Bold" panose="020B0703030302020204" pitchFamily="34" charset="-127"/>
                <a:ea typeface="에스코어 드림 6 Bold" panose="020B0703030302020204" pitchFamily="34" charset="-127"/>
              </a:endParaRPr>
            </a:p>
          </p:txBody>
        </p:sp>
        <p:sp>
          <p:nvSpPr>
            <p:cNvPr id="1697" name="Apemen"/>
            <p:cNvSpPr txBox="1"/>
            <p:nvPr/>
          </p:nvSpPr>
          <p:spPr>
            <a:xfrm>
              <a:off x="2889479" y="8439453"/>
              <a:ext cx="2532745"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원인</a:t>
              </a:r>
              <a:br>
                <a:rPr lang="en-US" altLang="ko-KR" dirty="0">
                  <a:latin typeface="에스코어 드림 6 Bold" panose="020B0703030302020204" pitchFamily="34" charset="-127"/>
                  <a:ea typeface="에스코어 드림 6 Bold" panose="020B0703030302020204" pitchFamily="34" charset="-127"/>
                </a:rPr>
              </a:br>
              <a:r>
                <a:rPr lang="en-US" altLang="ko-KR" dirty="0">
                  <a:latin typeface="에스코어 드림 6 Bold" panose="020B0703030302020204" pitchFamily="34" charset="-127"/>
                  <a:ea typeface="에스코어 드림 6 Bold" panose="020B0703030302020204" pitchFamily="34" charset="-127"/>
                </a:rPr>
                <a:t>(</a:t>
              </a:r>
              <a:r>
                <a:rPr lang="en-US" altLang="ko-KR" dirty="0" err="1">
                  <a:latin typeface="에스코어 드림 6 Bold" panose="020B0703030302020204" pitchFamily="34" charset="-127"/>
                  <a:ea typeface="에스코어 드림 6 Bold" panose="020B0703030302020204" pitchFamily="34" charset="-127"/>
                </a:rPr>
                <a:t>Apemen</a:t>
              </a:r>
              <a:r>
                <a:rPr lang="en-US" altLang="ko-KR" dirty="0">
                  <a:latin typeface="에스코어 드림 6 Bold" panose="020B0703030302020204" pitchFamily="34" charset="-127"/>
                  <a:ea typeface="에스코어 드림 6 Bold" panose="020B0703030302020204" pitchFamily="34" charset="-127"/>
                </a:rPr>
                <a:t>)</a:t>
              </a:r>
              <a:endParaRPr dirty="0">
                <a:latin typeface="에스코어 드림 6 Bold" panose="020B0703030302020204" pitchFamily="34" charset="-127"/>
                <a:ea typeface="에스코어 드림 6 Bold" panose="020B0703030302020204" pitchFamily="34" charset="-127"/>
              </a:endParaRPr>
            </a:p>
          </p:txBody>
        </p:sp>
        <p:sp>
          <p:nvSpPr>
            <p:cNvPr id="1698" name="Millions…"/>
            <p:cNvSpPr txBox="1"/>
            <p:nvPr/>
          </p:nvSpPr>
          <p:spPr>
            <a:xfrm>
              <a:off x="6016727" y="9449109"/>
              <a:ext cx="2221763"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수억만 년</a:t>
              </a:r>
              <a:endParaRPr dirty="0">
                <a:latin typeface="에스코어 드림 6 Bold" panose="020B0703030302020204" pitchFamily="34" charset="-127"/>
                <a:ea typeface="에스코어 드림 6 Bold" panose="020B0703030302020204" pitchFamily="34" charset="-127"/>
              </a:endParaRPr>
            </a:p>
            <a:p>
              <a:pPr>
                <a:defRPr sz="4000" b="1">
                  <a:latin typeface="Helvetica"/>
                  <a:ea typeface="Helvetica"/>
                  <a:cs typeface="Helvetica"/>
                  <a:sym typeface="Helvetica"/>
                </a:defRPr>
              </a:pPr>
              <a:endParaRPr dirty="0">
                <a:latin typeface="에스코어 드림 6 Bold" panose="020B0703030302020204" pitchFamily="34" charset="-127"/>
                <a:ea typeface="에스코어 드림 6 Bold" panose="020B0703030302020204" pitchFamily="34" charset="-127"/>
              </a:endParaRPr>
            </a:p>
          </p:txBody>
        </p:sp>
        <p:sp>
          <p:nvSpPr>
            <p:cNvPr id="1699" name="NO…"/>
            <p:cNvSpPr txBox="1"/>
            <p:nvPr/>
          </p:nvSpPr>
          <p:spPr>
            <a:xfrm>
              <a:off x="8345351" y="11177905"/>
              <a:ext cx="1128514" cy="7181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빅뱅</a:t>
              </a:r>
              <a:endParaRPr dirty="0">
                <a:latin typeface="에스코어 드림 6 Bold" panose="020B0703030302020204" pitchFamily="34" charset="-127"/>
                <a:ea typeface="에스코어 드림 6 Bold" panose="020B0703030302020204" pitchFamily="34" charset="-127"/>
              </a:endParaRPr>
            </a:p>
          </p:txBody>
        </p:sp>
      </p:grpSp>
    </p:spTree>
    <p:extLst>
      <p:ext uri="{BB962C8B-B14F-4D97-AF65-F5344CB8AC3E}">
        <p14:creationId xmlns:p14="http://schemas.microsoft.com/office/powerpoint/2010/main" val="195213304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6" name="Image"/>
          <p:cNvGrpSpPr/>
          <p:nvPr/>
        </p:nvGrpSpPr>
        <p:grpSpPr>
          <a:xfrm>
            <a:off x="3714750" y="422275"/>
            <a:ext cx="16954500" cy="12871450"/>
            <a:chOff x="0" y="0"/>
            <a:chExt cx="16954500" cy="12871450"/>
          </a:xfrm>
        </p:grpSpPr>
        <p:pic>
          <p:nvPicPr>
            <p:cNvPr id="1705" name="Image" descr="Image"/>
            <p:cNvPicPr>
              <a:picLocks noChangeAspect="1"/>
            </p:cNvPicPr>
            <p:nvPr/>
          </p:nvPicPr>
          <p:blipFill>
            <a:blip r:embed="rId3"/>
            <a:stretch>
              <a:fillRect/>
            </a:stretch>
          </p:blipFill>
          <p:spPr>
            <a:xfrm>
              <a:off x="317500" y="304800"/>
              <a:ext cx="16332200" cy="12249150"/>
            </a:xfrm>
            <a:prstGeom prst="rect">
              <a:avLst/>
            </a:prstGeom>
            <a:ln>
              <a:noFill/>
            </a:ln>
            <a:effectLst/>
          </p:spPr>
        </p:pic>
        <p:pic>
          <p:nvPicPr>
            <p:cNvPr id="1704" name="Image" descr="Image"/>
            <p:cNvPicPr>
              <a:picLocks/>
            </p:cNvPicPr>
            <p:nvPr/>
          </p:nvPicPr>
          <p:blipFill>
            <a:blip r:embed="rId4"/>
            <a:stretch>
              <a:fillRect/>
            </a:stretch>
          </p:blipFill>
          <p:spPr>
            <a:xfrm>
              <a:off x="0" y="0"/>
              <a:ext cx="16954500" cy="12871450"/>
            </a:xfrm>
            <a:prstGeom prst="rect">
              <a:avLst/>
            </a:prstGeom>
            <a:effectLst/>
          </p:spPr>
        </p:pic>
      </p:grpSp>
      <p:sp>
        <p:nvSpPr>
          <p:cNvPr id="1708" name="E"/>
          <p:cNvSpPr txBox="1"/>
          <p:nvPr/>
        </p:nvSpPr>
        <p:spPr>
          <a:xfrm rot="20220000">
            <a:off x="9936880" y="10473163"/>
            <a:ext cx="102657"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
        <p:nvSpPr>
          <p:cNvPr id="1709" name="N"/>
          <p:cNvSpPr txBox="1"/>
          <p:nvPr/>
        </p:nvSpPr>
        <p:spPr>
          <a:xfrm rot="20015864">
            <a:off x="7873844" y="10656488"/>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차</a:t>
            </a:r>
            <a:endParaRPr spc="2000" dirty="0">
              <a:latin typeface="에스코어 드림 6 Bold" panose="020B0703030302020204" pitchFamily="34" charset="-127"/>
              <a:ea typeface="에스코어 드림 6 Bold" panose="020B0703030302020204" pitchFamily="34" charset="-127"/>
            </a:endParaRPr>
          </a:p>
        </p:txBody>
      </p:sp>
      <p:sp>
        <p:nvSpPr>
          <p:cNvPr id="1710" name="E"/>
          <p:cNvSpPr txBox="1"/>
          <p:nvPr/>
        </p:nvSpPr>
        <p:spPr>
          <a:xfrm rot="960000">
            <a:off x="11575239" y="10710704"/>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ㅔ</a:t>
            </a:r>
            <a:endParaRPr spc="2000" dirty="0">
              <a:latin typeface="에스코어 드림 6 Bold" panose="020B0703030302020204" pitchFamily="34" charset="-127"/>
              <a:ea typeface="에스코어 드림 6 Bold" panose="020B0703030302020204" pitchFamily="34" charset="-127"/>
            </a:endParaRPr>
          </a:p>
        </p:txBody>
      </p:sp>
      <p:sp>
        <p:nvSpPr>
          <p:cNvPr id="1711" name="DIRECT HIT!"/>
          <p:cNvSpPr txBox="1"/>
          <p:nvPr/>
        </p:nvSpPr>
        <p:spPr>
          <a:xfrm>
            <a:off x="5505207" y="4121052"/>
            <a:ext cx="2399696"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900">
                <a:latin typeface="Trebuchet MS"/>
                <a:ea typeface="Trebuchet MS"/>
                <a:cs typeface="Trebuchet MS"/>
                <a:sym typeface="Trebuchet MS"/>
              </a:defRPr>
            </a:pPr>
            <a:r>
              <a:rPr lang="ko-KR" altLang="en-US" sz="8000" dirty="0">
                <a:latin typeface="에스코어 드림 6 Bold" panose="020B0703030302020204" pitchFamily="34" charset="-127"/>
                <a:ea typeface="에스코어 드림 6 Bold" panose="020B0703030302020204" pitchFamily="34" charset="-127"/>
              </a:rPr>
              <a:t>명중</a:t>
            </a:r>
            <a:r>
              <a:rPr sz="8000" dirty="0">
                <a:latin typeface="에스코어 드림 6 Bold" panose="020B0703030302020204" pitchFamily="34" charset="-127"/>
                <a:ea typeface="에스코어 드림 6 Bold" panose="020B0703030302020204" pitchFamily="34" charset="-127"/>
              </a:rPr>
              <a:t>!</a:t>
            </a:r>
          </a:p>
        </p:txBody>
      </p:sp>
      <p:sp>
        <p:nvSpPr>
          <p:cNvPr id="1713" name="IT DIDN’T…"/>
          <p:cNvSpPr txBox="1"/>
          <p:nvPr/>
        </p:nvSpPr>
        <p:spPr>
          <a:xfrm>
            <a:off x="15162119" y="1930207"/>
            <a:ext cx="4714278" cy="1930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90000"/>
              </a:lnSpc>
              <a:defRPr sz="6600">
                <a:latin typeface="Trebuchet MS"/>
                <a:ea typeface="Trebuchet MS"/>
                <a:cs typeface="Trebuchet MS"/>
                <a:sym typeface="Trebuchet MS"/>
              </a:defRPr>
            </a:pPr>
            <a:r>
              <a:rPr lang="ko-KR" altLang="en-US" dirty="0">
                <a:latin typeface="에스코어 드림 6 Bold" panose="020B0703030302020204" pitchFamily="34" charset="-127"/>
                <a:ea typeface="에스코어 드림 6 Bold" panose="020B0703030302020204" pitchFamily="34" charset="-127"/>
              </a:rPr>
              <a:t>십자가에는 안 맞았어</a:t>
            </a:r>
            <a:r>
              <a:rPr lang="en-US" altLang="ko-KR" dirty="0">
                <a:latin typeface="에스코어 드림 6 Bold" panose="020B0703030302020204" pitchFamily="34" charset="-127"/>
                <a:ea typeface="에스코어 드림 6 Bold" panose="020B0703030302020204" pitchFamily="34" charset="-127"/>
              </a:rPr>
              <a:t>!</a:t>
            </a:r>
            <a:endParaRPr dirty="0">
              <a:latin typeface="에스코어 드림 6 Bold" panose="020B0703030302020204" pitchFamily="34" charset="-127"/>
              <a:ea typeface="에스코어 드림 6 Bold" panose="020B0703030302020204" pitchFamily="34" charset="-127"/>
            </a:endParaRPr>
          </a:p>
        </p:txBody>
      </p:sp>
      <p:sp>
        <p:nvSpPr>
          <p:cNvPr id="1714" name="S"/>
          <p:cNvSpPr txBox="1"/>
          <p:nvPr/>
        </p:nvSpPr>
        <p:spPr>
          <a:xfrm rot="1577222">
            <a:off x="13617105" y="10439311"/>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기</a:t>
            </a:r>
            <a:endParaRPr spc="2000" dirty="0">
              <a:latin typeface="에스코어 드림 6 Bold" panose="020B0703030302020204" pitchFamily="34" charset="-127"/>
              <a:ea typeface="에스코어 드림 6 Bold" panose="020B0703030302020204" pitchFamily="34" charset="-127"/>
            </a:endParaRPr>
          </a:p>
        </p:txBody>
      </p:sp>
      <p:sp>
        <p:nvSpPr>
          <p:cNvPr id="1715" name="S"/>
          <p:cNvSpPr txBox="1"/>
          <p:nvPr/>
        </p:nvSpPr>
        <p:spPr>
          <a:xfrm rot="20700000">
            <a:off x="16448903" y="10752563"/>
            <a:ext cx="102657"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
        <p:nvSpPr>
          <p:cNvPr id="18" name="E">
            <a:extLst>
              <a:ext uri="{FF2B5EF4-FFF2-40B4-BE49-F238E27FC236}">
                <a16:creationId xmlns:a16="http://schemas.microsoft.com/office/drawing/2014/main" id="{E9D0B551-93C0-47B0-AE3A-329B4849B210}"/>
              </a:ext>
            </a:extLst>
          </p:cNvPr>
          <p:cNvSpPr txBox="1"/>
          <p:nvPr/>
        </p:nvSpPr>
        <p:spPr>
          <a:xfrm rot="20662255">
            <a:off x="10459140" y="10491998"/>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ㅅ</a:t>
            </a:r>
            <a:endParaRPr spc="2000" dirty="0">
              <a:latin typeface="에스코어 드림 6 Bold" panose="020B0703030302020204" pitchFamily="34" charset="-127"/>
              <a:ea typeface="에스코어 드림 6 Bold" panose="020B0703030302020204" pitchFamily="34" charset="-127"/>
            </a:endParaRPr>
          </a:p>
        </p:txBody>
      </p:sp>
      <p:sp>
        <p:nvSpPr>
          <p:cNvPr id="19" name="N">
            <a:extLst>
              <a:ext uri="{FF2B5EF4-FFF2-40B4-BE49-F238E27FC236}">
                <a16:creationId xmlns:a16="http://schemas.microsoft.com/office/drawing/2014/main" id="{C1E9BCA4-936A-497C-BD84-FC83330187BD}"/>
              </a:ext>
            </a:extLst>
          </p:cNvPr>
          <p:cNvSpPr txBox="1"/>
          <p:nvPr/>
        </p:nvSpPr>
        <p:spPr>
          <a:xfrm rot="3457854">
            <a:off x="9176737" y="11174303"/>
            <a:ext cx="1779334"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spc="2000" dirty="0">
                <a:latin typeface="에스코어 드림 6 Bold" panose="020B0703030302020204" pitchFamily="34" charset="-127"/>
                <a:ea typeface="에스코어 드림 6 Bold" panose="020B0703030302020204" pitchFamily="34" charset="-127"/>
              </a:rPr>
              <a:t>O</a:t>
            </a:r>
            <a:endParaRPr spc="20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1" name="image53.jpg"/>
          <p:cNvGrpSpPr/>
          <p:nvPr/>
        </p:nvGrpSpPr>
        <p:grpSpPr>
          <a:xfrm>
            <a:off x="3467100" y="279400"/>
            <a:ext cx="17437100" cy="12890500"/>
            <a:chOff x="0" y="0"/>
            <a:chExt cx="17437100" cy="12890500"/>
          </a:xfrm>
        </p:grpSpPr>
        <p:pic>
          <p:nvPicPr>
            <p:cNvPr id="1720" name="image53.jpg" descr="image53.jpg"/>
            <p:cNvPicPr>
              <a:picLocks noChangeAspect="1"/>
            </p:cNvPicPr>
            <p:nvPr/>
          </p:nvPicPr>
          <p:blipFill>
            <a:blip r:embed="rId2"/>
            <a:srcRect l="4977" t="9151" r="13595" b="19557"/>
            <a:stretch>
              <a:fillRect/>
            </a:stretch>
          </p:blipFill>
          <p:spPr>
            <a:xfrm>
              <a:off x="317500" y="304800"/>
              <a:ext cx="16814800" cy="12268200"/>
            </a:xfrm>
            <a:prstGeom prst="rect">
              <a:avLst/>
            </a:prstGeom>
            <a:ln>
              <a:noFill/>
            </a:ln>
            <a:effectLst/>
          </p:spPr>
        </p:pic>
        <p:pic>
          <p:nvPicPr>
            <p:cNvPr id="1719" name="image53.jpg" descr="image53.jpg"/>
            <p:cNvPicPr>
              <a:picLocks/>
            </p:cNvPicPr>
            <p:nvPr/>
          </p:nvPicPr>
          <p:blipFill>
            <a:blip r:embed="rId3"/>
            <a:stretch>
              <a:fillRect/>
            </a:stretch>
          </p:blipFill>
          <p:spPr>
            <a:xfrm>
              <a:off x="0" y="0"/>
              <a:ext cx="17437100" cy="12890500"/>
            </a:xfrm>
            <a:prstGeom prst="rect">
              <a:avLst/>
            </a:prstGeom>
            <a:effectLst/>
          </p:spPr>
        </p:pic>
      </p:grpSp>
      <p:sp>
        <p:nvSpPr>
          <p:cNvPr id="1722" name="Shape"/>
          <p:cNvSpPr/>
          <p:nvPr/>
        </p:nvSpPr>
        <p:spPr>
          <a:xfrm>
            <a:off x="4115016" y="787358"/>
            <a:ext cx="8332744" cy="5013362"/>
          </a:xfrm>
          <a:custGeom>
            <a:avLst/>
            <a:gdLst/>
            <a:ahLst/>
            <a:cxnLst>
              <a:cxn ang="0">
                <a:pos x="wd2" y="hd2"/>
              </a:cxn>
              <a:cxn ang="5400000">
                <a:pos x="wd2" y="hd2"/>
              </a:cxn>
              <a:cxn ang="10800000">
                <a:pos x="wd2" y="hd2"/>
              </a:cxn>
              <a:cxn ang="16200000">
                <a:pos x="wd2" y="hd2"/>
              </a:cxn>
            </a:cxnLst>
            <a:rect l="0" t="0" r="r" b="b"/>
            <a:pathLst>
              <a:path w="20727" h="21463" extrusionOk="0">
                <a:moveTo>
                  <a:pt x="16714" y="21463"/>
                </a:moveTo>
                <a:lnTo>
                  <a:pt x="9509" y="6514"/>
                </a:lnTo>
                <a:cubicBezTo>
                  <a:pt x="3805" y="6365"/>
                  <a:pt x="-436" y="4789"/>
                  <a:pt x="36" y="2994"/>
                </a:cubicBezTo>
                <a:cubicBezTo>
                  <a:pt x="508" y="1198"/>
                  <a:pt x="5515" y="-137"/>
                  <a:pt x="11219" y="12"/>
                </a:cubicBezTo>
                <a:cubicBezTo>
                  <a:pt x="16923" y="160"/>
                  <a:pt x="21164" y="1736"/>
                  <a:pt x="20692" y="3532"/>
                </a:cubicBezTo>
                <a:cubicBezTo>
                  <a:pt x="20343" y="4857"/>
                  <a:pt x="17474" y="5983"/>
                  <a:pt x="13440" y="6378"/>
                </a:cubicBezTo>
                <a:close/>
              </a:path>
            </a:pathLst>
          </a:custGeom>
          <a:ln w="19050">
            <a:solidFill>
              <a:srgbClr val="E2DEAB"/>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1723" name="Has God said?"/>
          <p:cNvSpPr txBox="1"/>
          <p:nvPr/>
        </p:nvSpPr>
        <p:spPr>
          <a:xfrm>
            <a:off x="3467100" y="974983"/>
            <a:ext cx="9563101" cy="11285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spAutoFit/>
          </a:bodyPr>
          <a:lstStyle>
            <a:lvl1pPr>
              <a:spcBef>
                <a:spcPts val="4000"/>
              </a:spcBef>
              <a:buClr>
                <a:srgbClr val="000000"/>
              </a:buClr>
              <a:defRPr sz="6700">
                <a:solidFill>
                  <a:srgbClr val="E2DEAB"/>
                </a:solidFill>
                <a:uFill>
                  <a:solidFill>
                    <a:srgbClr val="E2DEAB"/>
                  </a:solidFill>
                </a:uFill>
              </a:defRPr>
            </a:lvl1pPr>
          </a:lstStyle>
          <a:p>
            <a:pPr>
              <a:defRPr sz="5600"/>
            </a:pPr>
            <a:r>
              <a:rPr lang="ko-KR" altLang="en-US" sz="4800" dirty="0">
                <a:latin typeface="에스코어 드림 6 Bold" panose="020B0703030302020204" pitchFamily="34" charset="-127"/>
                <a:ea typeface="에스코어 드림 6 Bold" panose="020B0703030302020204" pitchFamily="34" charset="-127"/>
              </a:rPr>
              <a:t>하나님이 먹지 말라 하시더냐</a:t>
            </a:r>
            <a:r>
              <a:rPr sz="6000" dirty="0">
                <a:latin typeface="에스코어 드림 6 Bold" panose="020B0703030302020204" pitchFamily="34" charset="-127"/>
                <a:ea typeface="에스코어 드림 6 Bold" panose="020B0703030302020204" pitchFamily="34" charset="-127"/>
              </a:rPr>
              <a:t>?</a:t>
            </a:r>
          </a:p>
        </p:txBody>
      </p:sp>
      <p:sp>
        <p:nvSpPr>
          <p:cNvPr id="1724" name="You will not die."/>
          <p:cNvSpPr txBox="1"/>
          <p:nvPr/>
        </p:nvSpPr>
        <p:spPr>
          <a:xfrm>
            <a:off x="3226791" y="1067316"/>
            <a:ext cx="9750274" cy="9438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a:spAutoFit/>
          </a:bodyPr>
          <a:lstStyle>
            <a:lvl1pPr>
              <a:spcBef>
                <a:spcPts val="4000"/>
              </a:spcBef>
              <a:buClr>
                <a:srgbClr val="000000"/>
              </a:buClr>
              <a:defRPr sz="6700">
                <a:solidFill>
                  <a:srgbClr val="E2DEAB"/>
                </a:solidFill>
                <a:uFill>
                  <a:solidFill>
                    <a:srgbClr val="E2DEAB"/>
                  </a:solidFill>
                </a:uFill>
              </a:defRPr>
            </a:lvl1pPr>
          </a:lstStyle>
          <a:p>
            <a:pPr>
              <a:defRPr sz="5600"/>
            </a:pPr>
            <a:r>
              <a:rPr lang="ko-KR" altLang="en-US" sz="4800" dirty="0">
                <a:latin typeface="에스코어 드림 6 Bold" panose="020B0703030302020204" pitchFamily="34" charset="-127"/>
                <a:ea typeface="에스코어 드림 6 Bold" panose="020B0703030302020204" pitchFamily="34" charset="-127"/>
              </a:rPr>
              <a:t>너희가 결코 죽지 아니하리라</a:t>
            </a:r>
            <a:endParaRPr sz="60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722"/>
                                        </p:tgtEl>
                                        <p:attrNameLst>
                                          <p:attrName>style.visibility</p:attrName>
                                        </p:attrNameLst>
                                      </p:cBhvr>
                                      <p:to>
                                        <p:strVal val="visible"/>
                                      </p:to>
                                    </p:set>
                                    <p:anim calcmode="lin" valueType="num">
                                      <p:cBhvr>
                                        <p:cTn id="7" dur="500" fill="hold"/>
                                        <p:tgtEl>
                                          <p:spTgt spid="1722"/>
                                        </p:tgtEl>
                                        <p:attrNameLst>
                                          <p:attrName>ppt_w</p:attrName>
                                        </p:attrNameLst>
                                      </p:cBhvr>
                                      <p:tavLst>
                                        <p:tav tm="0">
                                          <p:val>
                                            <p:fltVal val="0"/>
                                          </p:val>
                                        </p:tav>
                                        <p:tav tm="100000">
                                          <p:val>
                                            <p:strVal val="#ppt_w"/>
                                          </p:val>
                                        </p:tav>
                                      </p:tavLst>
                                    </p:anim>
                                    <p:anim calcmode="lin" valueType="num">
                                      <p:cBhvr>
                                        <p:cTn id="8" dur="500" fill="hold"/>
                                        <p:tgtEl>
                                          <p:spTgt spid="17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1723"/>
                                        </p:tgtEl>
                                        <p:attrNameLst>
                                          <p:attrName>style.visibility</p:attrName>
                                        </p:attrNameLst>
                                      </p:cBhvr>
                                      <p:to>
                                        <p:strVal val="visible"/>
                                      </p:to>
                                    </p:set>
                                    <p:anim calcmode="lin" valueType="num">
                                      <p:cBhvr>
                                        <p:cTn id="12" dur="500" fill="hold"/>
                                        <p:tgtEl>
                                          <p:spTgt spid="1723"/>
                                        </p:tgtEl>
                                        <p:attrNameLst>
                                          <p:attrName>ppt_w</p:attrName>
                                        </p:attrNameLst>
                                      </p:cBhvr>
                                      <p:tavLst>
                                        <p:tav tm="0">
                                          <p:val>
                                            <p:fltVal val="0"/>
                                          </p:val>
                                        </p:tav>
                                        <p:tav tm="100000">
                                          <p:val>
                                            <p:strVal val="#ppt_w"/>
                                          </p:val>
                                        </p:tav>
                                      </p:tavLst>
                                    </p:anim>
                                    <p:anim calcmode="lin" valueType="num">
                                      <p:cBhvr>
                                        <p:cTn id="13" dur="500" fill="hold"/>
                                        <p:tgtEl>
                                          <p:spTgt spid="172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xit" presetSubtype="32" fill="hold" grpId="1" nodeType="clickEffect">
                                  <p:stCondLst>
                                    <p:cond delay="0"/>
                                  </p:stCondLst>
                                  <p:iterate>
                                    <p:tmAbs val="0"/>
                                  </p:iterate>
                                  <p:childTnLst>
                                    <p:anim calcmode="lin" valueType="num">
                                      <p:cBhvr>
                                        <p:cTn id="17" dur="500" fill="hold"/>
                                        <p:tgtEl>
                                          <p:spTgt spid="1723"/>
                                        </p:tgtEl>
                                        <p:attrNameLst>
                                          <p:attrName>ppt_w</p:attrName>
                                        </p:attrNameLst>
                                      </p:cBhvr>
                                      <p:tavLst>
                                        <p:tav tm="0">
                                          <p:val>
                                            <p:strVal val="ppt_w"/>
                                          </p:val>
                                        </p:tav>
                                        <p:tav tm="100000">
                                          <p:val>
                                            <p:fltVal val="0"/>
                                          </p:val>
                                        </p:tav>
                                      </p:tavLst>
                                    </p:anim>
                                    <p:anim calcmode="lin" valueType="num">
                                      <p:cBhvr>
                                        <p:cTn id="18" dur="500" fill="hold"/>
                                        <p:tgtEl>
                                          <p:spTgt spid="1723"/>
                                        </p:tgtEl>
                                        <p:attrNameLst>
                                          <p:attrName>ppt_h</p:attrName>
                                        </p:attrNameLst>
                                      </p:cBhvr>
                                      <p:tavLst>
                                        <p:tav tm="0">
                                          <p:val>
                                            <p:strVal val="ppt_h"/>
                                          </p:val>
                                        </p:tav>
                                        <p:tav tm="100000">
                                          <p:val>
                                            <p:fltVal val="0"/>
                                          </p:val>
                                        </p:tav>
                                      </p:tavLst>
                                    </p:anim>
                                    <p:set>
                                      <p:cBhvr>
                                        <p:cTn id="19" fill="hold">
                                          <p:stCondLst>
                                            <p:cond delay="499"/>
                                          </p:stCondLst>
                                        </p:cTn>
                                        <p:tgtEl>
                                          <p:spTgt spid="1723"/>
                                        </p:tgtEl>
                                        <p:attrNameLst>
                                          <p:attrName>style.visibility</p:attrName>
                                        </p:attrNameLst>
                                      </p:cBhvr>
                                      <p:to>
                                        <p:strVal val="hidden"/>
                                      </p:to>
                                    </p:set>
                                  </p:childTnLst>
                                </p:cTn>
                              </p:par>
                            </p:childTnLst>
                          </p:cTn>
                        </p:par>
                        <p:par>
                          <p:cTn id="20" fill="hold">
                            <p:stCondLst>
                              <p:cond delay="500"/>
                            </p:stCondLst>
                            <p:childTnLst>
                              <p:par>
                                <p:cTn id="21" presetID="23" presetClass="entr" presetSubtype="16" fill="hold" grpId="0" nodeType="afterEffect">
                                  <p:stCondLst>
                                    <p:cond delay="0"/>
                                  </p:stCondLst>
                                  <p:iterate>
                                    <p:tmAbs val="0"/>
                                  </p:iterate>
                                  <p:childTnLst>
                                    <p:set>
                                      <p:cBhvr>
                                        <p:cTn id="22" fill="hold"/>
                                        <p:tgtEl>
                                          <p:spTgt spid="1724"/>
                                        </p:tgtEl>
                                        <p:attrNameLst>
                                          <p:attrName>style.visibility</p:attrName>
                                        </p:attrNameLst>
                                      </p:cBhvr>
                                      <p:to>
                                        <p:strVal val="visible"/>
                                      </p:to>
                                    </p:set>
                                    <p:anim calcmode="lin" valueType="num">
                                      <p:cBhvr>
                                        <p:cTn id="23" dur="500" fill="hold"/>
                                        <p:tgtEl>
                                          <p:spTgt spid="1724"/>
                                        </p:tgtEl>
                                        <p:attrNameLst>
                                          <p:attrName>ppt_w</p:attrName>
                                        </p:attrNameLst>
                                      </p:cBhvr>
                                      <p:tavLst>
                                        <p:tav tm="0">
                                          <p:val>
                                            <p:fltVal val="0"/>
                                          </p:val>
                                        </p:tav>
                                        <p:tav tm="100000">
                                          <p:val>
                                            <p:strVal val="#ppt_w"/>
                                          </p:val>
                                        </p:tav>
                                      </p:tavLst>
                                    </p:anim>
                                    <p:anim calcmode="lin" valueType="num">
                                      <p:cBhvr>
                                        <p:cTn id="24" dur="500" fill="hold"/>
                                        <p:tgtEl>
                                          <p:spTgt spid="17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2" grpId="0" animBg="1" advAuto="0"/>
      <p:bldP spid="1723" grpId="0" animBg="1" advAuto="0"/>
      <p:bldP spid="1723" grpId="1" animBg="1" advAuto="0"/>
      <p:bldP spid="1724" grpId="0"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 name="But I am afraid that, as the serpent deceived Eve by his craftiness, your minds will be led astray from the simplicity and purity of devotion to Christ."/>
          <p:cNvSpPr txBox="1">
            <a:spLocks noGrp="1"/>
          </p:cNvSpPr>
          <p:nvPr>
            <p:ph type="subTitle" idx="1"/>
          </p:nvPr>
        </p:nvSpPr>
        <p:spPr>
          <a:xfrm>
            <a:off x="2476500" y="4241800"/>
            <a:ext cx="19507200" cy="7010400"/>
          </a:xfrm>
          <a:prstGeom prst="rect">
            <a:avLst/>
          </a:prstGeom>
        </p:spPr>
        <p:txBody>
          <a:bodyPr>
            <a:noAutofit/>
          </a:bodyPr>
          <a:lstStyle/>
          <a:p>
            <a:pPr defTabSz="914400">
              <a:buClr>
                <a:srgbClr val="F5F5F5"/>
              </a:buClr>
              <a:defRPr sz="8000">
                <a:effectLst>
                  <a:outerShdw blurRad="38100" dist="38100" dir="2700000" rotWithShape="0">
                    <a:srgbClr val="000000">
                      <a:alpha val="43137"/>
                    </a:srgbClr>
                  </a:outerShdw>
                </a:effectLst>
                <a:uFill>
                  <a:solidFill>
                    <a:srgbClr val="E2DEAB"/>
                  </a:solidFill>
                </a:uFill>
              </a:defRPr>
            </a:pPr>
            <a:r>
              <a:rPr lang="ko-KR" altLang="en-US" dirty="0">
                <a:latin typeface="에스코어 드림 6 Bold" panose="020B0703030302020204" pitchFamily="34" charset="-127"/>
                <a:ea typeface="에스코어 드림 6 Bold" panose="020B0703030302020204" pitchFamily="34" charset="-127"/>
              </a:rPr>
              <a:t>뱀이 그 간계로 하와를 미혹한 것 같이 너희 마음이 그리스도를 향하는 진실함과 깨끗함에서 떠나 부패할까 두려워하노라</a:t>
            </a:r>
            <a:r>
              <a:rPr dirty="0">
                <a:latin typeface="에스코어 드림 6 Bold" panose="020B0703030302020204" pitchFamily="34" charset="-127"/>
                <a:ea typeface="에스코어 드림 6 Bold" panose="020B0703030302020204" pitchFamily="34" charset="-127"/>
              </a:rPr>
              <a:t> </a:t>
            </a:r>
          </a:p>
        </p:txBody>
      </p:sp>
      <p:sp>
        <p:nvSpPr>
          <p:cNvPr id="1727" name="2 Corinthians 11:3"/>
          <p:cNvSpPr txBox="1"/>
          <p:nvPr/>
        </p:nvSpPr>
        <p:spPr>
          <a:xfrm>
            <a:off x="5588000" y="1219200"/>
            <a:ext cx="163957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rPr lang="ko-KR" altLang="en-US" dirty="0">
                <a:latin typeface="에스코어 드림 6 Bold" panose="020B0703030302020204" pitchFamily="34" charset="-127"/>
                <a:ea typeface="에스코어 드림 6 Bold" panose="020B0703030302020204" pitchFamily="34" charset="-127"/>
              </a:rPr>
              <a:t>고린도후서 </a:t>
            </a:r>
            <a:r>
              <a:rPr dirty="0">
                <a:latin typeface="에스코어 드림 6 Bold" panose="020B0703030302020204" pitchFamily="34" charset="-127"/>
                <a:ea typeface="에스코어 드림 6 Bold" panose="020B0703030302020204" pitchFamily="34" charset="-127"/>
              </a:rPr>
              <a:t>11</a:t>
            </a:r>
            <a:r>
              <a:rPr lang="ko-KR" altLang="en-US" dirty="0">
                <a:latin typeface="에스코어 드림 6 Bold" panose="020B0703030302020204" pitchFamily="34" charset="-127"/>
                <a:ea typeface="에스코어 드림 6 Bold" panose="020B0703030302020204" pitchFamily="34" charset="-127"/>
              </a:rPr>
              <a:t>장 </a:t>
            </a:r>
            <a:r>
              <a:rPr dirty="0">
                <a:latin typeface="에스코어 드림 6 Bold" panose="020B0703030302020204" pitchFamily="34" charset="-127"/>
                <a:ea typeface="에스코어 드림 6 Bold" panose="020B0703030302020204" pitchFamily="34" charset="-127"/>
              </a:rPr>
              <a:t>3</a:t>
            </a:r>
            <a:r>
              <a:rPr lang="ko-KR" altLang="en-US" dirty="0">
                <a:latin typeface="에스코어 드림 6 Bold" panose="020B0703030302020204" pitchFamily="34" charset="-127"/>
                <a:ea typeface="에스코어 드림 6 Bold" panose="020B0703030302020204" pitchFamily="34" charset="-127"/>
              </a:rPr>
              <a:t>절</a:t>
            </a:r>
            <a:endParaRPr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3" name="Image"/>
          <p:cNvGrpSpPr/>
          <p:nvPr/>
        </p:nvGrpSpPr>
        <p:grpSpPr>
          <a:xfrm>
            <a:off x="3700398" y="425450"/>
            <a:ext cx="16970504" cy="12877800"/>
            <a:chOff x="0" y="0"/>
            <a:chExt cx="16970503" cy="12877800"/>
          </a:xfrm>
        </p:grpSpPr>
        <p:pic>
          <p:nvPicPr>
            <p:cNvPr id="1732" name="Image" descr="Image"/>
            <p:cNvPicPr>
              <a:picLocks noChangeAspect="1"/>
            </p:cNvPicPr>
            <p:nvPr/>
          </p:nvPicPr>
          <p:blipFill>
            <a:blip r:embed="rId2"/>
            <a:stretch>
              <a:fillRect/>
            </a:stretch>
          </p:blipFill>
          <p:spPr>
            <a:xfrm>
              <a:off x="317500" y="304800"/>
              <a:ext cx="16348204" cy="12255500"/>
            </a:xfrm>
            <a:prstGeom prst="rect">
              <a:avLst/>
            </a:prstGeom>
            <a:ln>
              <a:noFill/>
            </a:ln>
            <a:effectLst/>
          </p:spPr>
        </p:pic>
        <p:pic>
          <p:nvPicPr>
            <p:cNvPr id="1731" name="Image" descr="Image"/>
            <p:cNvPicPr>
              <a:picLocks/>
            </p:cNvPicPr>
            <p:nvPr/>
          </p:nvPicPr>
          <p:blipFill>
            <a:blip r:embed="rId3"/>
            <a:stretch>
              <a:fillRect/>
            </a:stretch>
          </p:blipFill>
          <p:spPr>
            <a:xfrm>
              <a:off x="0" y="0"/>
              <a:ext cx="16970504" cy="12877800"/>
            </a:xfrm>
            <a:prstGeom prst="rect">
              <a:avLst/>
            </a:prstGeom>
            <a:effectLst/>
          </p:spPr>
        </p:pic>
      </p:grpSp>
      <p:sp>
        <p:nvSpPr>
          <p:cNvPr id="1734" name="UNBELIEF"/>
          <p:cNvSpPr txBox="1"/>
          <p:nvPr/>
        </p:nvSpPr>
        <p:spPr>
          <a:xfrm>
            <a:off x="6418992" y="5163185"/>
            <a:ext cx="2944717" cy="1287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700">
                <a:solidFill>
                  <a:srgbClr val="FFFFFF"/>
                </a:solidFill>
                <a:latin typeface="Arial Black"/>
                <a:ea typeface="Arial Black"/>
                <a:cs typeface="Arial Black"/>
                <a:sym typeface="Arial Black"/>
              </a:defRPr>
            </a:lvl1pPr>
          </a:lstStyle>
          <a:p>
            <a:r>
              <a:rPr lang="ko-KR" altLang="en-US" dirty="0">
                <a:latin typeface="에스코어 드림 6 Bold" panose="020B0703030302020204" pitchFamily="34" charset="-127"/>
                <a:ea typeface="에스코어 드림 6 Bold" panose="020B0703030302020204" pitchFamily="34" charset="-127"/>
              </a:rPr>
              <a:t>불신앙</a:t>
            </a:r>
            <a:endParaRPr dirty="0">
              <a:latin typeface="에스코어 드림 6 Bold" panose="020B0703030302020204" pitchFamily="34" charset="-127"/>
              <a:ea typeface="에스코어 드림 6 Bold" panose="020B0703030302020204" pitchFamily="34" charset="-127"/>
            </a:endParaRPr>
          </a:p>
        </p:txBody>
      </p:sp>
      <p:sp>
        <p:nvSpPr>
          <p:cNvPr id="13" name="N">
            <a:extLst>
              <a:ext uri="{FF2B5EF4-FFF2-40B4-BE49-F238E27FC236}">
                <a16:creationId xmlns:a16="http://schemas.microsoft.com/office/drawing/2014/main" id="{C1F1CCC5-8628-4045-A44A-9F3254DEDE41}"/>
              </a:ext>
            </a:extLst>
          </p:cNvPr>
          <p:cNvSpPr txBox="1"/>
          <p:nvPr/>
        </p:nvSpPr>
        <p:spPr>
          <a:xfrm rot="20015864">
            <a:off x="7873844" y="10656488"/>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차</a:t>
            </a:r>
            <a:endParaRPr spc="2000" dirty="0">
              <a:latin typeface="에스코어 드림 6 Bold" panose="020B0703030302020204" pitchFamily="34" charset="-127"/>
              <a:ea typeface="에스코어 드림 6 Bold" panose="020B0703030302020204" pitchFamily="34" charset="-127"/>
            </a:endParaRPr>
          </a:p>
        </p:txBody>
      </p:sp>
      <p:sp>
        <p:nvSpPr>
          <p:cNvPr id="14" name="E">
            <a:extLst>
              <a:ext uri="{FF2B5EF4-FFF2-40B4-BE49-F238E27FC236}">
                <a16:creationId xmlns:a16="http://schemas.microsoft.com/office/drawing/2014/main" id="{182AA18A-A50C-4B74-B96A-A1FA911C9C2A}"/>
              </a:ext>
            </a:extLst>
          </p:cNvPr>
          <p:cNvSpPr txBox="1"/>
          <p:nvPr/>
        </p:nvSpPr>
        <p:spPr>
          <a:xfrm rot="960000">
            <a:off x="11575239" y="10710704"/>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ㅔ</a:t>
            </a:r>
            <a:endParaRPr spc="2000" dirty="0">
              <a:latin typeface="에스코어 드림 6 Bold" panose="020B0703030302020204" pitchFamily="34" charset="-127"/>
              <a:ea typeface="에스코어 드림 6 Bold" panose="020B0703030302020204" pitchFamily="34" charset="-127"/>
            </a:endParaRPr>
          </a:p>
        </p:txBody>
      </p:sp>
      <p:sp>
        <p:nvSpPr>
          <p:cNvPr id="15" name="S">
            <a:extLst>
              <a:ext uri="{FF2B5EF4-FFF2-40B4-BE49-F238E27FC236}">
                <a16:creationId xmlns:a16="http://schemas.microsoft.com/office/drawing/2014/main" id="{CB23D23F-E6C4-458B-B3D7-4ED532AFD760}"/>
              </a:ext>
            </a:extLst>
          </p:cNvPr>
          <p:cNvSpPr txBox="1"/>
          <p:nvPr/>
        </p:nvSpPr>
        <p:spPr>
          <a:xfrm rot="1577222">
            <a:off x="13617105" y="10439311"/>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기</a:t>
            </a:r>
            <a:endParaRPr spc="2000" dirty="0">
              <a:latin typeface="에스코어 드림 6 Bold" panose="020B0703030302020204" pitchFamily="34" charset="-127"/>
              <a:ea typeface="에스코어 드림 6 Bold" panose="020B0703030302020204" pitchFamily="34" charset="-127"/>
            </a:endParaRPr>
          </a:p>
        </p:txBody>
      </p:sp>
      <p:sp>
        <p:nvSpPr>
          <p:cNvPr id="16" name="E">
            <a:extLst>
              <a:ext uri="{FF2B5EF4-FFF2-40B4-BE49-F238E27FC236}">
                <a16:creationId xmlns:a16="http://schemas.microsoft.com/office/drawing/2014/main" id="{4716E0BE-293E-4961-B650-2ED08D970C18}"/>
              </a:ext>
            </a:extLst>
          </p:cNvPr>
          <p:cNvSpPr txBox="1"/>
          <p:nvPr/>
        </p:nvSpPr>
        <p:spPr>
          <a:xfrm rot="20662255">
            <a:off x="10459140" y="10491998"/>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ㅅ</a:t>
            </a:r>
            <a:endParaRPr spc="2000" dirty="0">
              <a:latin typeface="에스코어 드림 6 Bold" panose="020B0703030302020204" pitchFamily="34" charset="-127"/>
              <a:ea typeface="에스코어 드림 6 Bold" panose="020B0703030302020204" pitchFamily="34" charset="-127"/>
            </a:endParaRPr>
          </a:p>
        </p:txBody>
      </p:sp>
      <p:sp>
        <p:nvSpPr>
          <p:cNvPr id="17" name="N">
            <a:extLst>
              <a:ext uri="{FF2B5EF4-FFF2-40B4-BE49-F238E27FC236}">
                <a16:creationId xmlns:a16="http://schemas.microsoft.com/office/drawing/2014/main" id="{0CFCCC22-63AA-4C8D-8B9C-068F9CD7273A}"/>
              </a:ext>
            </a:extLst>
          </p:cNvPr>
          <p:cNvSpPr txBox="1"/>
          <p:nvPr/>
        </p:nvSpPr>
        <p:spPr>
          <a:xfrm rot="3457854">
            <a:off x="9176737" y="11174303"/>
            <a:ext cx="1779334"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spc="2000" dirty="0">
                <a:latin typeface="에스코어 드림 6 Bold" panose="020B0703030302020204" pitchFamily="34" charset="-127"/>
                <a:ea typeface="에스코어 드림 6 Bold" panose="020B0703030302020204" pitchFamily="34" charset="-127"/>
              </a:rPr>
              <a:t>O</a:t>
            </a:r>
            <a:endParaRPr spc="20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2" name="Image"/>
          <p:cNvGrpSpPr/>
          <p:nvPr/>
        </p:nvGrpSpPr>
        <p:grpSpPr>
          <a:xfrm>
            <a:off x="3708400" y="428625"/>
            <a:ext cx="16954500" cy="12871450"/>
            <a:chOff x="0" y="0"/>
            <a:chExt cx="16954500" cy="12871450"/>
          </a:xfrm>
        </p:grpSpPr>
        <p:pic>
          <p:nvPicPr>
            <p:cNvPr id="1691" name="Image" descr="Image"/>
            <p:cNvPicPr>
              <a:picLocks noChangeAspect="1"/>
            </p:cNvPicPr>
            <p:nvPr/>
          </p:nvPicPr>
          <p:blipFill>
            <a:blip r:embed="rId3"/>
            <a:stretch>
              <a:fillRect/>
            </a:stretch>
          </p:blipFill>
          <p:spPr>
            <a:xfrm>
              <a:off x="317500" y="304800"/>
              <a:ext cx="16332200" cy="12249150"/>
            </a:xfrm>
            <a:prstGeom prst="rect">
              <a:avLst/>
            </a:prstGeom>
            <a:ln>
              <a:noFill/>
            </a:ln>
            <a:effectLst/>
          </p:spPr>
        </p:pic>
        <p:pic>
          <p:nvPicPr>
            <p:cNvPr id="1690" name="Image" descr="Image"/>
            <p:cNvPicPr>
              <a:picLocks/>
            </p:cNvPicPr>
            <p:nvPr/>
          </p:nvPicPr>
          <p:blipFill>
            <a:blip r:embed="rId4"/>
            <a:stretch>
              <a:fillRect/>
            </a:stretch>
          </p:blipFill>
          <p:spPr>
            <a:xfrm>
              <a:off x="0" y="0"/>
              <a:ext cx="16954500" cy="12871450"/>
            </a:xfrm>
            <a:prstGeom prst="rect">
              <a:avLst/>
            </a:prstGeom>
            <a:effectLst/>
          </p:spPr>
        </p:pic>
      </p:grpSp>
      <p:sp>
        <p:nvSpPr>
          <p:cNvPr id="14" name="N">
            <a:extLst>
              <a:ext uri="{FF2B5EF4-FFF2-40B4-BE49-F238E27FC236}">
                <a16:creationId xmlns:a16="http://schemas.microsoft.com/office/drawing/2014/main" id="{4CE4AE32-CA61-412B-992F-B7F469416D9C}"/>
              </a:ext>
            </a:extLst>
          </p:cNvPr>
          <p:cNvSpPr txBox="1"/>
          <p:nvPr/>
        </p:nvSpPr>
        <p:spPr>
          <a:xfrm rot="20015864">
            <a:off x="7873844" y="10656488"/>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차</a:t>
            </a:r>
            <a:endParaRPr spc="2000" dirty="0">
              <a:latin typeface="에스코어 드림 6 Bold" panose="020B0703030302020204" pitchFamily="34" charset="-127"/>
              <a:ea typeface="에스코어 드림 6 Bold" panose="020B0703030302020204" pitchFamily="34" charset="-127"/>
            </a:endParaRPr>
          </a:p>
        </p:txBody>
      </p:sp>
      <p:sp>
        <p:nvSpPr>
          <p:cNvPr id="15" name="E">
            <a:extLst>
              <a:ext uri="{FF2B5EF4-FFF2-40B4-BE49-F238E27FC236}">
                <a16:creationId xmlns:a16="http://schemas.microsoft.com/office/drawing/2014/main" id="{DF3DC7D7-357C-446C-A50D-F56F6D92AF2B}"/>
              </a:ext>
            </a:extLst>
          </p:cNvPr>
          <p:cNvSpPr txBox="1"/>
          <p:nvPr/>
        </p:nvSpPr>
        <p:spPr>
          <a:xfrm rot="960000">
            <a:off x="11575239" y="10710704"/>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ㅔ</a:t>
            </a:r>
            <a:endParaRPr spc="2000" dirty="0">
              <a:latin typeface="에스코어 드림 6 Bold" panose="020B0703030302020204" pitchFamily="34" charset="-127"/>
              <a:ea typeface="에스코어 드림 6 Bold" panose="020B0703030302020204" pitchFamily="34" charset="-127"/>
            </a:endParaRPr>
          </a:p>
        </p:txBody>
      </p:sp>
      <p:sp>
        <p:nvSpPr>
          <p:cNvPr id="16" name="S">
            <a:extLst>
              <a:ext uri="{FF2B5EF4-FFF2-40B4-BE49-F238E27FC236}">
                <a16:creationId xmlns:a16="http://schemas.microsoft.com/office/drawing/2014/main" id="{DCD61F50-0BBA-4980-97AC-E3EB76B2A7DE}"/>
              </a:ext>
            </a:extLst>
          </p:cNvPr>
          <p:cNvSpPr txBox="1"/>
          <p:nvPr/>
        </p:nvSpPr>
        <p:spPr>
          <a:xfrm rot="1577222">
            <a:off x="13617105" y="10439311"/>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기</a:t>
            </a:r>
            <a:endParaRPr spc="2000" dirty="0">
              <a:latin typeface="에스코어 드림 6 Bold" panose="020B0703030302020204" pitchFamily="34" charset="-127"/>
              <a:ea typeface="에스코어 드림 6 Bold" panose="020B0703030302020204" pitchFamily="34" charset="-127"/>
            </a:endParaRPr>
          </a:p>
        </p:txBody>
      </p:sp>
      <p:sp>
        <p:nvSpPr>
          <p:cNvPr id="17" name="E">
            <a:extLst>
              <a:ext uri="{FF2B5EF4-FFF2-40B4-BE49-F238E27FC236}">
                <a16:creationId xmlns:a16="http://schemas.microsoft.com/office/drawing/2014/main" id="{D1346C70-96A5-4957-8C02-1B809FEF5D57}"/>
              </a:ext>
            </a:extLst>
          </p:cNvPr>
          <p:cNvSpPr txBox="1"/>
          <p:nvPr/>
        </p:nvSpPr>
        <p:spPr>
          <a:xfrm rot="20662255">
            <a:off x="10459140" y="10491998"/>
            <a:ext cx="225542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pc="2000" dirty="0">
                <a:latin typeface="에스코어 드림 6 Bold" panose="020B0703030302020204" pitchFamily="34" charset="-127"/>
                <a:ea typeface="에스코어 드림 6 Bold" panose="020B0703030302020204" pitchFamily="34" charset="-127"/>
              </a:rPr>
              <a:t>ㅅ</a:t>
            </a:r>
            <a:endParaRPr spc="2000" dirty="0">
              <a:latin typeface="에스코어 드림 6 Bold" panose="020B0703030302020204" pitchFamily="34" charset="-127"/>
              <a:ea typeface="에스코어 드림 6 Bold" panose="020B0703030302020204" pitchFamily="34" charset="-127"/>
            </a:endParaRPr>
          </a:p>
        </p:txBody>
      </p:sp>
      <p:sp>
        <p:nvSpPr>
          <p:cNvPr id="18" name="N">
            <a:extLst>
              <a:ext uri="{FF2B5EF4-FFF2-40B4-BE49-F238E27FC236}">
                <a16:creationId xmlns:a16="http://schemas.microsoft.com/office/drawing/2014/main" id="{C5A7519B-97EE-43E4-AFCA-727D8D493776}"/>
              </a:ext>
            </a:extLst>
          </p:cNvPr>
          <p:cNvSpPr txBox="1"/>
          <p:nvPr/>
        </p:nvSpPr>
        <p:spPr>
          <a:xfrm rot="3457854">
            <a:off x="9176737" y="11174303"/>
            <a:ext cx="1779334"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spc="2000" dirty="0">
                <a:latin typeface="에스코어 드림 6 Bold" panose="020B0703030302020204" pitchFamily="34" charset="-127"/>
                <a:ea typeface="에스코어 드림 6 Bold" panose="020B0703030302020204" pitchFamily="34" charset="-127"/>
              </a:rPr>
              <a:t>O</a:t>
            </a:r>
            <a:endParaRPr spc="2000" dirty="0">
              <a:latin typeface="에스코어 드림 6 Bold" panose="020B0703030302020204" pitchFamily="34" charset="-127"/>
              <a:ea typeface="에스코어 드림 6 Bold" panose="020B0703030302020204" pitchFamily="34" charset="-127"/>
            </a:endParaRPr>
          </a:p>
        </p:txBody>
      </p:sp>
      <p:grpSp>
        <p:nvGrpSpPr>
          <p:cNvPr id="1700" name="Group"/>
          <p:cNvGrpSpPr/>
          <p:nvPr/>
        </p:nvGrpSpPr>
        <p:grpSpPr>
          <a:xfrm>
            <a:off x="4028852" y="350223"/>
            <a:ext cx="14550698" cy="12687187"/>
            <a:chOff x="0" y="0"/>
            <a:chExt cx="14550697" cy="12687186"/>
          </a:xfrm>
        </p:grpSpPr>
        <p:pic>
          <p:nvPicPr>
            <p:cNvPr id="1694" name="Image" descr="Image"/>
            <p:cNvPicPr>
              <a:picLocks noChangeAspect="1"/>
            </p:cNvPicPr>
            <p:nvPr/>
          </p:nvPicPr>
          <p:blipFill>
            <a:blip r:embed="rId5"/>
            <a:stretch>
              <a:fillRect/>
            </a:stretch>
          </p:blipFill>
          <p:spPr>
            <a:xfrm>
              <a:off x="0" y="0"/>
              <a:ext cx="14550697" cy="12687186"/>
            </a:xfrm>
            <a:prstGeom prst="rect">
              <a:avLst/>
            </a:prstGeom>
            <a:ln w="12700" cap="flat">
              <a:noFill/>
              <a:miter lim="400000"/>
            </a:ln>
            <a:effectLst/>
          </p:spPr>
        </p:pic>
        <p:sp>
          <p:nvSpPr>
            <p:cNvPr id="1695" name="Evolution"/>
            <p:cNvSpPr txBox="1"/>
            <p:nvPr/>
          </p:nvSpPr>
          <p:spPr>
            <a:xfrm>
              <a:off x="5921696" y="6753409"/>
              <a:ext cx="1578958"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점진적</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창조론</a:t>
              </a:r>
              <a:endParaRPr dirty="0">
                <a:latin typeface="에스코어 드림 6 Bold" panose="020B0703030302020204" pitchFamily="34" charset="-127"/>
                <a:ea typeface="에스코어 드림 6 Bold" panose="020B0703030302020204" pitchFamily="34" charset="-127"/>
              </a:endParaRPr>
            </a:p>
          </p:txBody>
        </p:sp>
        <p:sp>
          <p:nvSpPr>
            <p:cNvPr id="1696" name="Age…"/>
            <p:cNvSpPr txBox="1"/>
            <p:nvPr/>
          </p:nvSpPr>
          <p:spPr>
            <a:xfrm>
              <a:off x="8521187" y="7772604"/>
              <a:ext cx="2071081"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유신론적</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진화론</a:t>
              </a:r>
              <a:endParaRPr dirty="0">
                <a:latin typeface="에스코어 드림 6 Bold" panose="020B0703030302020204" pitchFamily="34" charset="-127"/>
                <a:ea typeface="에스코어 드림 6 Bold" panose="020B0703030302020204" pitchFamily="34" charset="-127"/>
              </a:endParaRPr>
            </a:p>
          </p:txBody>
        </p:sp>
        <p:sp>
          <p:nvSpPr>
            <p:cNvPr id="1697" name="Apemen"/>
            <p:cNvSpPr txBox="1"/>
            <p:nvPr/>
          </p:nvSpPr>
          <p:spPr>
            <a:xfrm>
              <a:off x="3119772" y="8614212"/>
              <a:ext cx="2221762" cy="7181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간격 이론</a:t>
              </a:r>
              <a:endParaRPr dirty="0">
                <a:latin typeface="에스코어 드림 6 Bold" panose="020B0703030302020204" pitchFamily="34" charset="-127"/>
                <a:ea typeface="에스코어 드림 6 Bold" panose="020B0703030302020204" pitchFamily="34" charset="-127"/>
              </a:endParaRPr>
            </a:p>
          </p:txBody>
        </p:sp>
        <p:sp>
          <p:nvSpPr>
            <p:cNvPr id="1698" name="Millions…"/>
            <p:cNvSpPr txBox="1"/>
            <p:nvPr/>
          </p:nvSpPr>
          <p:spPr>
            <a:xfrm>
              <a:off x="6222713" y="9449109"/>
              <a:ext cx="1809790"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날</a:t>
              </a:r>
              <a:r>
                <a:rPr lang="en-US" altLang="ko-K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시대</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이론</a:t>
              </a:r>
              <a:endParaRPr dirty="0">
                <a:latin typeface="에스코어 드림 6 Bold" panose="020B0703030302020204" pitchFamily="34" charset="-127"/>
                <a:ea typeface="에스코어 드림 6 Bold" panose="020B0703030302020204" pitchFamily="34" charset="-127"/>
              </a:endParaRPr>
            </a:p>
          </p:txBody>
        </p:sp>
        <p:sp>
          <p:nvSpPr>
            <p:cNvPr id="1699" name="NO…"/>
            <p:cNvSpPr txBox="1"/>
            <p:nvPr/>
          </p:nvSpPr>
          <p:spPr>
            <a:xfrm>
              <a:off x="8366189" y="10870129"/>
              <a:ext cx="1086836"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구조</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가설</a:t>
              </a:r>
              <a:endParaRPr dirty="0">
                <a:latin typeface="에스코어 드림 6 Bold" panose="020B0703030302020204" pitchFamily="34" charset="-127"/>
                <a:ea typeface="에스코어 드림 6 Bold" panose="020B0703030302020204" pitchFamily="34" charset="-127"/>
              </a:endParaRPr>
            </a:p>
          </p:txBody>
        </p:sp>
      </p:grpSp>
    </p:spTree>
    <p:extLst>
      <p:ext uri="{BB962C8B-B14F-4D97-AF65-F5344CB8AC3E}">
        <p14:creationId xmlns:p14="http://schemas.microsoft.com/office/powerpoint/2010/main" val="172765317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9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986" name="Grand Canyon, USA"/>
          <p:cNvSpPr txBox="1">
            <a:spLocks noGrp="1"/>
          </p:cNvSpPr>
          <p:nvPr>
            <p:ph type="title" idx="4294967295"/>
          </p:nvPr>
        </p:nvSpPr>
        <p:spPr>
          <a:xfrm>
            <a:off x="3982877" y="11899472"/>
            <a:ext cx="15897546" cy="1829228"/>
          </a:xfrm>
          <a:prstGeom prst="rect">
            <a:avLst/>
          </a:prstGeom>
          <a:effectLst/>
        </p:spPr>
        <p:txBody>
          <a:bodyPr/>
          <a:lstStyle>
            <a:lvl1pPr algn="ctr">
              <a:defRPr sz="7200">
                <a:solidFill>
                  <a:srgbClr val="FFFFFF"/>
                </a:solidFill>
              </a:defRPr>
            </a:lvl1pPr>
          </a:lstStyle>
          <a:p>
            <a:pPr>
              <a:defRPr b="0">
                <a:latin typeface="Boycott"/>
                <a:ea typeface="Boycott"/>
                <a:cs typeface="Boycott"/>
                <a:sym typeface="Boycott"/>
              </a:defRPr>
            </a:pPr>
            <a:r>
              <a:rPr lang="ko-KR" altLang="en-US" dirty="0">
                <a:solidFill>
                  <a:schemeClr val="bg1"/>
                </a:solidFill>
                <a:latin typeface="에스코어 드림 6 Bold" panose="020B0703030302020204" pitchFamily="34" charset="-127"/>
                <a:ea typeface="에스코어 드림 6 Bold" panose="020B0703030302020204" pitchFamily="34" charset="-127"/>
                <a:sym typeface="DejaVu Sans Condensed"/>
              </a:rPr>
              <a:t>미국의 그랜드 캐니언</a:t>
            </a:r>
          </a:p>
        </p:txBody>
      </p:sp>
      <p:pic>
        <p:nvPicPr>
          <p:cNvPr id="987" name="121088266_Thinkstock2012_GrandCanyon.jpg" descr="121088266_Thinkstock2012_GrandCanyon.jpg"/>
          <p:cNvPicPr>
            <a:picLocks noChangeAspect="1"/>
          </p:cNvPicPr>
          <p:nvPr/>
        </p:nvPicPr>
        <p:blipFill>
          <a:blip r:embed="rId3"/>
          <a:stretch>
            <a:fillRect/>
          </a:stretch>
        </p:blipFill>
        <p:spPr>
          <a:xfrm>
            <a:off x="4318000" y="1367631"/>
            <a:ext cx="15227300" cy="10045701"/>
          </a:xfrm>
          <a:prstGeom prst="rect">
            <a:avLst/>
          </a:prstGeom>
          <a:ln w="25400">
            <a:solidFill>
              <a:srgbClr val="FFFFFF"/>
            </a:solidFill>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 name="New Gospel Blocks 4bbb 2.jpg" descr="New Gospel Blocks 4bbb 2.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782" name="Untitled-4.png" descr="Untitled-4.png"/>
          <p:cNvPicPr>
            <a:picLocks noChangeAspect="1"/>
          </p:cNvPicPr>
          <p:nvPr/>
        </p:nvPicPr>
        <p:blipFill>
          <a:blip r:embed="rId4"/>
          <a:stretch>
            <a:fillRect/>
          </a:stretch>
        </p:blipFill>
        <p:spPr>
          <a:xfrm>
            <a:off x="6470650" y="1473200"/>
            <a:ext cx="11442700" cy="10769600"/>
          </a:xfrm>
          <a:prstGeom prst="rect">
            <a:avLst/>
          </a:prstGeom>
          <a:ln w="12700">
            <a:miter lim="400000"/>
          </a:ln>
        </p:spPr>
      </p:pic>
      <p:sp>
        <p:nvSpPr>
          <p:cNvPr id="1783" name="MORALITY"/>
          <p:cNvSpPr txBox="1"/>
          <p:nvPr/>
        </p:nvSpPr>
        <p:spPr>
          <a:xfrm>
            <a:off x="7605376" y="2881114"/>
            <a:ext cx="9859140" cy="1631216"/>
          </a:xfrm>
          <a:prstGeom prst="rect">
            <a:avLst/>
          </a:prstGeom>
          <a:effectLst>
            <a:outerShdw blurRad="63500" dist="88900" dir="5400000" rotWithShape="0">
              <a:srgbClr val="000000">
                <a:alpha val="7003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Font typeface="Arial"/>
              <a:defRPr sz="10600" b="1">
                <a:solidFill>
                  <a:srgbClr val="FFFFFF"/>
                </a:solidFill>
                <a:uFill>
                  <a:solidFill>
                    <a:srgbClr val="000000"/>
                  </a:solidFill>
                </a:uFill>
                <a:latin typeface="Arial"/>
                <a:ea typeface="Arial"/>
                <a:cs typeface="Arial"/>
                <a:sym typeface="Arial"/>
              </a:defRPr>
            </a:lvl1pPr>
          </a:lstStyle>
          <a:p>
            <a:r>
              <a:rPr lang="ko-KR" altLang="en-US" dirty="0"/>
              <a:t>도덕</a:t>
            </a:r>
            <a:endParaRPr dirty="0"/>
          </a:p>
        </p:txBody>
      </p:sp>
      <p:sp>
        <p:nvSpPr>
          <p:cNvPr id="1784" name="THEOLOGY"/>
          <p:cNvSpPr txBox="1"/>
          <p:nvPr/>
        </p:nvSpPr>
        <p:spPr>
          <a:xfrm>
            <a:off x="7605376" y="6308725"/>
            <a:ext cx="9859140" cy="1631216"/>
          </a:xfrm>
          <a:prstGeom prst="rect">
            <a:avLst/>
          </a:prstGeom>
          <a:effectLst>
            <a:outerShdw blurRad="63500" dist="88900" dir="5400000" rotWithShape="0">
              <a:srgbClr val="000000">
                <a:alpha val="7003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Font typeface="Arial"/>
              <a:defRPr sz="10600" b="1">
                <a:solidFill>
                  <a:srgbClr val="FFFFFF"/>
                </a:solidFill>
                <a:uFill>
                  <a:solidFill>
                    <a:srgbClr val="000000"/>
                  </a:solidFill>
                </a:uFill>
                <a:latin typeface="Arial"/>
                <a:ea typeface="Arial"/>
                <a:cs typeface="Arial"/>
                <a:sym typeface="Arial"/>
              </a:defRPr>
            </a:lvl1pPr>
          </a:lstStyle>
          <a:p>
            <a:r>
              <a:rPr lang="ko-KR" altLang="en-US" dirty="0"/>
              <a:t>신학</a:t>
            </a:r>
            <a:endParaRPr dirty="0"/>
          </a:p>
        </p:txBody>
      </p:sp>
      <p:sp>
        <p:nvSpPr>
          <p:cNvPr id="1785" name="HISTORY"/>
          <p:cNvSpPr txBox="1"/>
          <p:nvPr/>
        </p:nvSpPr>
        <p:spPr>
          <a:xfrm>
            <a:off x="7718295" y="9556750"/>
            <a:ext cx="9781762" cy="1631216"/>
          </a:xfrm>
          <a:prstGeom prst="rect">
            <a:avLst/>
          </a:prstGeom>
          <a:ln w="12700">
            <a:miter lim="400000"/>
          </a:ln>
          <a:effectLst>
            <a:outerShdw blurRad="63500" dist="88900" dir="5400000" rotWithShape="0">
              <a:srgbClr val="000000">
                <a:alpha val="7003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Font typeface="Arial"/>
              <a:defRPr sz="10600" b="1">
                <a:solidFill>
                  <a:srgbClr val="FFFFFF"/>
                </a:solidFill>
                <a:uFill>
                  <a:solidFill>
                    <a:srgbClr val="000000"/>
                  </a:solidFill>
                </a:uFill>
                <a:latin typeface="Arial"/>
                <a:ea typeface="Arial"/>
                <a:cs typeface="Arial"/>
                <a:sym typeface="Arial"/>
              </a:defRPr>
            </a:lvl1pPr>
          </a:lstStyle>
          <a:p>
            <a:r>
              <a:rPr lang="ko-KR" altLang="en-US" dirty="0">
                <a:latin typeface="에스코어 드림 6 Bold" panose="020B0703030302020204" pitchFamily="34" charset="-127"/>
                <a:ea typeface="에스코어 드림 6 Bold" panose="020B0703030302020204" pitchFamily="34" charset="-127"/>
              </a:rPr>
              <a:t>역사</a:t>
            </a:r>
            <a:endParaRPr dirty="0">
              <a:latin typeface="에스코어 드림 6 Bold" panose="020B0703030302020204" pitchFamily="34" charset="-127"/>
              <a:ea typeface="에스코어 드림 6 Bold" panose="020B0703030302020204" pitchFamily="34" charset="-127"/>
            </a:endParaRPr>
          </a:p>
        </p:txBody>
      </p:sp>
      <p:pic>
        <p:nvPicPr>
          <p:cNvPr id="10" name="X--red stretched thin &amp; wide.png" descr="X--red stretched thin &amp; wide.png">
            <a:extLst>
              <a:ext uri="{FF2B5EF4-FFF2-40B4-BE49-F238E27FC236}">
                <a16:creationId xmlns:a16="http://schemas.microsoft.com/office/drawing/2014/main" id="{48A96EF2-984A-4796-BA30-E67EE269539E}"/>
              </a:ext>
            </a:extLst>
          </p:cNvPr>
          <p:cNvPicPr>
            <a:picLocks/>
          </p:cNvPicPr>
          <p:nvPr/>
        </p:nvPicPr>
        <p:blipFill>
          <a:blip r:embed="rId5"/>
          <a:stretch>
            <a:fillRect/>
          </a:stretch>
        </p:blipFill>
        <p:spPr>
          <a:xfrm>
            <a:off x="7864109" y="9610177"/>
            <a:ext cx="9490133" cy="1524361"/>
          </a:xfrm>
          <a:prstGeom prst="rect">
            <a:avLst/>
          </a:prstGeom>
          <a:ln w="12700">
            <a:miter lim="400000"/>
          </a:ln>
        </p:spPr>
      </p:pic>
      <p:pic>
        <p:nvPicPr>
          <p:cNvPr id="11" name="X--red stretched thin &amp; wide.png" descr="X--red stretched thin &amp; wide.png">
            <a:extLst>
              <a:ext uri="{FF2B5EF4-FFF2-40B4-BE49-F238E27FC236}">
                <a16:creationId xmlns:a16="http://schemas.microsoft.com/office/drawing/2014/main" id="{8D11FE0C-2E9F-470A-9048-DC89B1EBEE26}"/>
              </a:ext>
            </a:extLst>
          </p:cNvPr>
          <p:cNvPicPr>
            <a:picLocks/>
          </p:cNvPicPr>
          <p:nvPr/>
        </p:nvPicPr>
        <p:blipFill>
          <a:blip r:embed="rId5"/>
          <a:stretch>
            <a:fillRect/>
          </a:stretch>
        </p:blipFill>
        <p:spPr>
          <a:xfrm>
            <a:off x="7864109" y="6444510"/>
            <a:ext cx="9490133" cy="1524361"/>
          </a:xfrm>
          <a:prstGeom prst="rect">
            <a:avLst/>
          </a:prstGeom>
          <a:ln w="12700">
            <a:miter lim="400000"/>
          </a:ln>
        </p:spPr>
      </p:pic>
      <p:pic>
        <p:nvPicPr>
          <p:cNvPr id="12" name="X--red stretched thin &amp; wide.png" descr="X--red stretched thin &amp; wide.png">
            <a:extLst>
              <a:ext uri="{FF2B5EF4-FFF2-40B4-BE49-F238E27FC236}">
                <a16:creationId xmlns:a16="http://schemas.microsoft.com/office/drawing/2014/main" id="{E069B38E-E4C7-4887-B2D2-32F8529818BF}"/>
              </a:ext>
            </a:extLst>
          </p:cNvPr>
          <p:cNvPicPr>
            <a:picLocks/>
          </p:cNvPicPr>
          <p:nvPr/>
        </p:nvPicPr>
        <p:blipFill>
          <a:blip r:embed="rId5"/>
          <a:stretch>
            <a:fillRect/>
          </a:stretch>
        </p:blipFill>
        <p:spPr>
          <a:xfrm>
            <a:off x="7864109" y="2753206"/>
            <a:ext cx="9490133" cy="1524361"/>
          </a:xfrm>
          <a:prstGeom prst="rect">
            <a:avLst/>
          </a:prstGeom>
          <a:ln w="12700">
            <a:miter lim="400000"/>
          </a:ln>
        </p:spPr>
      </p:pic>
    </p:spTree>
    <p:extLst>
      <p:ext uri="{BB962C8B-B14F-4D97-AF65-F5344CB8AC3E}">
        <p14:creationId xmlns:p14="http://schemas.microsoft.com/office/powerpoint/2010/main" val="4025210425"/>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fill="hold" grpId="0" nodeType="withEffect">
                                  <p:stCondLst>
                                    <p:cond delay="0"/>
                                  </p:stCondLst>
                                  <p:iterate>
                                    <p:tmAbs val="0"/>
                                  </p:iterate>
                                  <p:childTnLst>
                                    <p:set>
                                      <p:cBhvr>
                                        <p:cTn id="14" fill="hold"/>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P spid="12" grpId="0"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3" name="KNwide Slides to layer for translation 2017 Feb 3.060.jpg" descr="KNwide Slides to layer for translation 2017 Feb 3.060.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65" name="Creation"/>
          <p:cNvSpPr txBox="1"/>
          <p:nvPr/>
        </p:nvSpPr>
        <p:spPr>
          <a:xfrm>
            <a:off x="14547627" y="79917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창조</a:t>
            </a:r>
            <a:endParaRPr dirty="0">
              <a:latin typeface="에스코어 드림 6 Bold" panose="020B0703030302020204" pitchFamily="34" charset="-127"/>
              <a:ea typeface="에스코어 드림 6 Bold" panose="020B0703030302020204" pitchFamily="34" charset="-127"/>
            </a:endParaRPr>
          </a:p>
        </p:txBody>
      </p:sp>
      <p:sp>
        <p:nvSpPr>
          <p:cNvPr id="1766" name="Ministry"/>
          <p:cNvSpPr txBox="1"/>
          <p:nvPr/>
        </p:nvSpPr>
        <p:spPr>
          <a:xfrm>
            <a:off x="14547628" y="92490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사역</a:t>
            </a:r>
            <a:endParaRPr dirty="0">
              <a:latin typeface="에스코어 드림 6 Bold" panose="020B0703030302020204" pitchFamily="34" charset="-127"/>
              <a:ea typeface="에스코어 드림 6 Bold" panose="020B0703030302020204" pitchFamily="34" charset="-127"/>
            </a:endParaRPr>
          </a:p>
        </p:txBody>
      </p:sp>
      <p:sp>
        <p:nvSpPr>
          <p:cNvPr id="6" name="GENESIS">
            <a:extLst>
              <a:ext uri="{FF2B5EF4-FFF2-40B4-BE49-F238E27FC236}">
                <a16:creationId xmlns:a16="http://schemas.microsoft.com/office/drawing/2014/main" id="{79F657A0-76D9-46D0-A5BD-12E0252C34F2}"/>
              </a:ext>
            </a:extLst>
          </p:cNvPr>
          <p:cNvSpPr txBox="1"/>
          <p:nvPr/>
        </p:nvSpPr>
        <p:spPr>
          <a:xfrm>
            <a:off x="9277455" y="11021530"/>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8" name="KNwide Slides to layer for translation 2017 Feb 3.061.jpg" descr="KNwide Slides to layer for translation 2017 Feb 3.061.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769" name="Age Dating Methods"/>
          <p:cNvSpPr txBox="1"/>
          <p:nvPr/>
        </p:nvSpPr>
        <p:spPr>
          <a:xfrm rot="2645255">
            <a:off x="5800068" y="2034346"/>
            <a:ext cx="2130390"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연대측정법</a:t>
            </a:r>
            <a:endParaRPr dirty="0">
              <a:latin typeface="에스코어 드림 6 Bold" panose="020B0703030302020204" pitchFamily="34" charset="-127"/>
              <a:ea typeface="에스코어 드림 6 Bold" panose="020B0703030302020204" pitchFamily="34" charset="-127"/>
            </a:endParaRPr>
          </a:p>
        </p:txBody>
      </p:sp>
      <p:sp>
        <p:nvSpPr>
          <p:cNvPr id="1770" name="Evolution"/>
          <p:cNvSpPr txBox="1"/>
          <p:nvPr/>
        </p:nvSpPr>
        <p:spPr>
          <a:xfrm rot="2645255">
            <a:off x="7335926" y="4320346"/>
            <a:ext cx="1319272"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진화론</a:t>
            </a:r>
            <a:endParaRPr dirty="0">
              <a:latin typeface="에스코어 드림 6 Bold" panose="020B0703030302020204" pitchFamily="34" charset="-127"/>
              <a:ea typeface="에스코어 드림 6 Bold" panose="020B0703030302020204" pitchFamily="34" charset="-127"/>
            </a:endParaRPr>
          </a:p>
        </p:txBody>
      </p:sp>
      <p:sp>
        <p:nvSpPr>
          <p:cNvPr id="1771" name="Apemen"/>
          <p:cNvSpPr txBox="1"/>
          <p:nvPr/>
        </p:nvSpPr>
        <p:spPr>
          <a:xfrm rot="2645255">
            <a:off x="5811505" y="3761546"/>
            <a:ext cx="913713"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원인</a:t>
            </a:r>
            <a:endParaRPr dirty="0">
              <a:latin typeface="에스코어 드림 6 Bold" panose="020B0703030302020204" pitchFamily="34" charset="-127"/>
              <a:ea typeface="에스코어 드림 6 Bold" panose="020B0703030302020204" pitchFamily="34" charset="-127"/>
            </a:endParaRPr>
          </a:p>
        </p:txBody>
      </p:sp>
      <p:sp>
        <p:nvSpPr>
          <p:cNvPr id="1772" name="Millions of Years"/>
          <p:cNvSpPr txBox="1"/>
          <p:nvPr/>
        </p:nvSpPr>
        <p:spPr>
          <a:xfrm rot="2645255">
            <a:off x="7293371" y="6631746"/>
            <a:ext cx="1912383"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수억만 년</a:t>
            </a:r>
            <a:endParaRPr dirty="0">
              <a:latin typeface="에스코어 드림 6 Bold" panose="020B0703030302020204" pitchFamily="34" charset="-127"/>
              <a:ea typeface="에스코어 드림 6 Bold" panose="020B0703030302020204" pitchFamily="34" charset="-127"/>
            </a:endParaRPr>
          </a:p>
        </p:txBody>
      </p:sp>
      <p:sp>
        <p:nvSpPr>
          <p:cNvPr id="1773" name="No Global Flood"/>
          <p:cNvSpPr txBox="1"/>
          <p:nvPr/>
        </p:nvSpPr>
        <p:spPr>
          <a:xfrm rot="2645255">
            <a:off x="6022472" y="6072946"/>
            <a:ext cx="948978"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빅뱅</a:t>
            </a:r>
            <a:endParaRPr dirty="0">
              <a:latin typeface="에스코어 드림 6 Bold" panose="020B0703030302020204" pitchFamily="34" charset="-127"/>
              <a:ea typeface="에스코어 드림 6 Bold" panose="020B0703030302020204" pitchFamily="34" charset="-127"/>
            </a:endParaRPr>
          </a:p>
        </p:txBody>
      </p:sp>
      <p:sp>
        <p:nvSpPr>
          <p:cNvPr id="1775" name="Creation"/>
          <p:cNvSpPr txBox="1"/>
          <p:nvPr/>
        </p:nvSpPr>
        <p:spPr>
          <a:xfrm>
            <a:off x="14547627" y="79917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창조</a:t>
            </a:r>
            <a:endParaRPr dirty="0">
              <a:latin typeface="에스코어 드림 6 Bold" panose="020B0703030302020204" pitchFamily="34" charset="-127"/>
              <a:ea typeface="에스코어 드림 6 Bold" panose="020B0703030302020204" pitchFamily="34" charset="-127"/>
            </a:endParaRPr>
          </a:p>
        </p:txBody>
      </p:sp>
      <p:sp>
        <p:nvSpPr>
          <p:cNvPr id="1776" name="Ministry"/>
          <p:cNvSpPr txBox="1"/>
          <p:nvPr/>
        </p:nvSpPr>
        <p:spPr>
          <a:xfrm>
            <a:off x="14547628" y="92490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사역</a:t>
            </a:r>
            <a:endParaRPr dirty="0">
              <a:latin typeface="에스코어 드림 6 Bold" panose="020B0703030302020204" pitchFamily="34" charset="-127"/>
              <a:ea typeface="에스코어 드림 6 Bold" panose="020B0703030302020204" pitchFamily="34" charset="-127"/>
            </a:endParaRPr>
          </a:p>
        </p:txBody>
      </p:sp>
      <p:sp>
        <p:nvSpPr>
          <p:cNvPr id="11" name="GENESIS">
            <a:extLst>
              <a:ext uri="{FF2B5EF4-FFF2-40B4-BE49-F238E27FC236}">
                <a16:creationId xmlns:a16="http://schemas.microsoft.com/office/drawing/2014/main" id="{490D26A6-849A-40A4-A1B5-70D02FC9793E}"/>
              </a:ext>
            </a:extLst>
          </p:cNvPr>
          <p:cNvSpPr txBox="1"/>
          <p:nvPr/>
        </p:nvSpPr>
        <p:spPr>
          <a:xfrm>
            <a:off x="9277455" y="11021530"/>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8" name="KNwide Slides to layer for translation 2017 Feb 3.062.jpg" descr="KNwide Slides to layer for translation 2017 Feb 3.06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80" name="Creation"/>
          <p:cNvSpPr txBox="1"/>
          <p:nvPr/>
        </p:nvSpPr>
        <p:spPr>
          <a:xfrm>
            <a:off x="14547627" y="79917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창조</a:t>
            </a:r>
            <a:endParaRPr dirty="0">
              <a:latin typeface="에스코어 드림 6 Bold" panose="020B0703030302020204" pitchFamily="34" charset="-127"/>
              <a:ea typeface="에스코어 드림 6 Bold" panose="020B0703030302020204" pitchFamily="34" charset="-127"/>
            </a:endParaRPr>
          </a:p>
        </p:txBody>
      </p:sp>
      <p:sp>
        <p:nvSpPr>
          <p:cNvPr id="1781" name="Ministry"/>
          <p:cNvSpPr txBox="1"/>
          <p:nvPr/>
        </p:nvSpPr>
        <p:spPr>
          <a:xfrm>
            <a:off x="14547628" y="92490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사역</a:t>
            </a:r>
            <a:endParaRPr dirty="0">
              <a:latin typeface="에스코어 드림 6 Bold" panose="020B0703030302020204" pitchFamily="34" charset="-127"/>
              <a:ea typeface="에스코어 드림 6 Bold" panose="020B0703030302020204" pitchFamily="34" charset="-127"/>
            </a:endParaRPr>
          </a:p>
        </p:txBody>
      </p:sp>
      <p:sp>
        <p:nvSpPr>
          <p:cNvPr id="1787" name="Age Da"/>
          <p:cNvSpPr txBox="1"/>
          <p:nvPr/>
        </p:nvSpPr>
        <p:spPr>
          <a:xfrm rot="2645255">
            <a:off x="6764637" y="2658709"/>
            <a:ext cx="948978"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t>연대</a:t>
            </a:r>
            <a:endParaRPr dirty="0"/>
          </a:p>
        </p:txBody>
      </p:sp>
      <p:sp>
        <p:nvSpPr>
          <p:cNvPr id="12" name="GENESIS">
            <a:extLst>
              <a:ext uri="{FF2B5EF4-FFF2-40B4-BE49-F238E27FC236}">
                <a16:creationId xmlns:a16="http://schemas.microsoft.com/office/drawing/2014/main" id="{1F430634-9A9D-4D90-9388-F46ED529D69C}"/>
              </a:ext>
            </a:extLst>
          </p:cNvPr>
          <p:cNvSpPr txBox="1"/>
          <p:nvPr/>
        </p:nvSpPr>
        <p:spPr>
          <a:xfrm>
            <a:off x="9277455" y="11021530"/>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sp>
        <p:nvSpPr>
          <p:cNvPr id="13" name="Millions…"/>
          <p:cNvSpPr txBox="1"/>
          <p:nvPr/>
        </p:nvSpPr>
        <p:spPr>
          <a:xfrm>
            <a:off x="6585875" y="6530395"/>
            <a:ext cx="229710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수억만 년</a:t>
            </a:r>
            <a:endParaRPr dirty="0">
              <a:latin typeface="에스코어 드림 6 Bold" panose="020B0703030302020204" pitchFamily="34" charset="-127"/>
              <a:ea typeface="에스코어 드림 6 Bold" panose="020B0703030302020204" pitchFamily="34" charset="-127"/>
            </a:endParaRPr>
          </a:p>
        </p:txBody>
      </p:sp>
      <p:sp>
        <p:nvSpPr>
          <p:cNvPr id="14" name="NO…"/>
          <p:cNvSpPr txBox="1"/>
          <p:nvPr/>
        </p:nvSpPr>
        <p:spPr>
          <a:xfrm>
            <a:off x="8597312" y="7832921"/>
            <a:ext cx="112851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빅뱅</a:t>
            </a:r>
            <a:endParaRPr dirty="0">
              <a:latin typeface="에스코어 드림 6 Bold" panose="020B0703030302020204" pitchFamily="34" charset="-127"/>
              <a:ea typeface="에스코어 드림 6 Bold" panose="020B0703030302020204" pitchFamily="34" charset="-127"/>
            </a:endParaRPr>
          </a:p>
        </p:txBody>
      </p:sp>
      <p:sp>
        <p:nvSpPr>
          <p:cNvPr id="15" name="Age…"/>
          <p:cNvSpPr txBox="1"/>
          <p:nvPr/>
        </p:nvSpPr>
        <p:spPr>
          <a:xfrm>
            <a:off x="8564266" y="5081427"/>
            <a:ext cx="2563202"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연대측정법</a:t>
            </a:r>
            <a:endParaRPr dirty="0">
              <a:latin typeface="에스코어 드림 6 Bold" panose="020B0703030302020204" pitchFamily="34" charset="-127"/>
              <a:ea typeface="에스코어 드림 6 Bold" panose="020B0703030302020204" pitchFamily="34" charset="-127"/>
            </a:endParaRPr>
          </a:p>
        </p:txBody>
      </p:sp>
      <p:sp>
        <p:nvSpPr>
          <p:cNvPr id="16" name="Evolution"/>
          <p:cNvSpPr txBox="1"/>
          <p:nvPr/>
        </p:nvSpPr>
        <p:spPr>
          <a:xfrm>
            <a:off x="6533899" y="4062232"/>
            <a:ext cx="164147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진화론</a:t>
            </a:r>
            <a:endParaRPr dirty="0">
              <a:latin typeface="에스코어 드림 6 Bold" panose="020B0703030302020204" pitchFamily="34" charset="-127"/>
              <a:ea typeface="에스코어 드림 6 Bold" panose="020B0703030302020204" pitchFamily="34" charset="-127"/>
            </a:endParaRPr>
          </a:p>
        </p:txBody>
      </p:sp>
      <p:sp>
        <p:nvSpPr>
          <p:cNvPr id="17" name="Apemen"/>
          <p:cNvSpPr txBox="1"/>
          <p:nvPr/>
        </p:nvSpPr>
        <p:spPr>
          <a:xfrm>
            <a:off x="4664055" y="5469354"/>
            <a:ext cx="108683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원인</a:t>
            </a:r>
            <a:endParaRPr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9" name="KNwide Slides to layer for translation 2017 Feb 3.063.jpg" descr="KNwide Slides to layer for translation 2017 Feb 3.06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91" name="Creation"/>
          <p:cNvSpPr txBox="1"/>
          <p:nvPr/>
        </p:nvSpPr>
        <p:spPr>
          <a:xfrm>
            <a:off x="17960186" y="79917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창조</a:t>
            </a:r>
            <a:endParaRPr dirty="0">
              <a:latin typeface="에스코어 드림 6 Bold" panose="020B0703030302020204" pitchFamily="34" charset="-127"/>
              <a:ea typeface="에스코어 드림 6 Bold" panose="020B0703030302020204" pitchFamily="34" charset="-127"/>
            </a:endParaRPr>
          </a:p>
        </p:txBody>
      </p:sp>
      <p:sp>
        <p:nvSpPr>
          <p:cNvPr id="1792" name="Ministry"/>
          <p:cNvSpPr txBox="1"/>
          <p:nvPr/>
        </p:nvSpPr>
        <p:spPr>
          <a:xfrm>
            <a:off x="17960187" y="92490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사역</a:t>
            </a:r>
            <a:endParaRPr dirty="0">
              <a:latin typeface="에스코어 드림 6 Bold" panose="020B0703030302020204" pitchFamily="34" charset="-127"/>
              <a:ea typeface="에스코어 드림 6 Bold" panose="020B0703030302020204" pitchFamily="34" charset="-127"/>
            </a:endParaRPr>
          </a:p>
        </p:txBody>
      </p:sp>
      <p:sp>
        <p:nvSpPr>
          <p:cNvPr id="1793" name="WARNING! WARNING! WARNING!"/>
          <p:cNvSpPr txBox="1"/>
          <p:nvPr/>
        </p:nvSpPr>
        <p:spPr>
          <a:xfrm>
            <a:off x="16737660" y="3078757"/>
            <a:ext cx="130003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solidFill>
                  <a:srgbClr val="F22D2B"/>
                </a:solidFill>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경고</a:t>
            </a:r>
            <a:r>
              <a:rPr dirty="0">
                <a:latin typeface="에스코어 드림 6 Bold" panose="020B0703030302020204" pitchFamily="34" charset="-127"/>
                <a:ea typeface="에스코어 드림 6 Bold" panose="020B0703030302020204" pitchFamily="34" charset="-127"/>
              </a:rPr>
              <a:t>!</a:t>
            </a:r>
            <a:br>
              <a:rP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경고</a:t>
            </a:r>
            <a:r>
              <a:rPr dirty="0">
                <a:latin typeface="에스코어 드림 6 Bold" panose="020B0703030302020204" pitchFamily="34" charset="-127"/>
                <a:ea typeface="에스코어 드림 6 Bold" panose="020B0703030302020204" pitchFamily="34" charset="-127"/>
              </a:rPr>
              <a:t>!</a:t>
            </a:r>
            <a:br>
              <a:rP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경고</a:t>
            </a:r>
            <a:r>
              <a:rPr dirty="0">
                <a:latin typeface="에스코어 드림 6 Bold" panose="020B0703030302020204" pitchFamily="34" charset="-127"/>
                <a:ea typeface="에스코어 드림 6 Bold" panose="020B0703030302020204" pitchFamily="34" charset="-127"/>
              </a:rPr>
              <a:t>!</a:t>
            </a:r>
          </a:p>
        </p:txBody>
      </p:sp>
      <p:sp>
        <p:nvSpPr>
          <p:cNvPr id="1794" name="Evolution"/>
          <p:cNvSpPr txBox="1"/>
          <p:nvPr/>
        </p:nvSpPr>
        <p:spPr>
          <a:xfrm>
            <a:off x="6533899" y="4062232"/>
            <a:ext cx="164147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진화론</a:t>
            </a:r>
            <a:endParaRPr dirty="0">
              <a:latin typeface="에스코어 드림 6 Bold" panose="020B0703030302020204" pitchFamily="34" charset="-127"/>
              <a:ea typeface="에스코어 드림 6 Bold" panose="020B0703030302020204" pitchFamily="34" charset="-127"/>
            </a:endParaRPr>
          </a:p>
        </p:txBody>
      </p:sp>
      <p:sp>
        <p:nvSpPr>
          <p:cNvPr id="1795" name="Age…"/>
          <p:cNvSpPr txBox="1"/>
          <p:nvPr/>
        </p:nvSpPr>
        <p:spPr>
          <a:xfrm>
            <a:off x="8564266" y="5081427"/>
            <a:ext cx="2563202"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연대측정법</a:t>
            </a:r>
            <a:endParaRPr dirty="0">
              <a:latin typeface="에스코어 드림 6 Bold" panose="020B0703030302020204" pitchFamily="34" charset="-127"/>
              <a:ea typeface="에스코어 드림 6 Bold" panose="020B0703030302020204" pitchFamily="34" charset="-127"/>
            </a:endParaRPr>
          </a:p>
        </p:txBody>
      </p:sp>
      <p:sp>
        <p:nvSpPr>
          <p:cNvPr id="1796" name="Apemen"/>
          <p:cNvSpPr txBox="1"/>
          <p:nvPr/>
        </p:nvSpPr>
        <p:spPr>
          <a:xfrm>
            <a:off x="4664055" y="5469354"/>
            <a:ext cx="108683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ko-KR" altLang="en-US" dirty="0">
                <a:latin typeface="에스코어 드림 6 Bold" panose="020B0703030302020204" pitchFamily="34" charset="-127"/>
                <a:ea typeface="에스코어 드림 6 Bold" panose="020B0703030302020204" pitchFamily="34" charset="-127"/>
              </a:rPr>
              <a:t>원인</a:t>
            </a:r>
            <a:endParaRPr dirty="0">
              <a:latin typeface="에스코어 드림 6 Bold" panose="020B0703030302020204" pitchFamily="34" charset="-127"/>
              <a:ea typeface="에스코어 드림 6 Bold" panose="020B0703030302020204" pitchFamily="34" charset="-127"/>
            </a:endParaRPr>
          </a:p>
        </p:txBody>
      </p:sp>
      <p:sp>
        <p:nvSpPr>
          <p:cNvPr id="1797" name="Millions…"/>
          <p:cNvSpPr txBox="1"/>
          <p:nvPr/>
        </p:nvSpPr>
        <p:spPr>
          <a:xfrm>
            <a:off x="6585875" y="6530395"/>
            <a:ext cx="229710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수억만 년</a:t>
            </a:r>
            <a:endParaRPr dirty="0">
              <a:latin typeface="에스코어 드림 6 Bold" panose="020B0703030302020204" pitchFamily="34" charset="-127"/>
              <a:ea typeface="에스코어 드림 6 Bold" panose="020B0703030302020204" pitchFamily="34" charset="-127"/>
            </a:endParaRPr>
          </a:p>
        </p:txBody>
      </p:sp>
      <p:sp>
        <p:nvSpPr>
          <p:cNvPr id="1798" name="NO…"/>
          <p:cNvSpPr txBox="1"/>
          <p:nvPr/>
        </p:nvSpPr>
        <p:spPr>
          <a:xfrm>
            <a:off x="8597312" y="7832921"/>
            <a:ext cx="112851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lang="ko-KR" altLang="en-US" dirty="0">
                <a:latin typeface="에스코어 드림 6 Bold" panose="020B0703030302020204" pitchFamily="34" charset="-127"/>
                <a:ea typeface="에스코어 드림 6 Bold" panose="020B0703030302020204" pitchFamily="34" charset="-127"/>
              </a:rPr>
              <a:t>빅뱅</a:t>
            </a:r>
            <a:endParaRPr dirty="0">
              <a:latin typeface="에스코어 드림 6 Bold" panose="020B0703030302020204" pitchFamily="34" charset="-127"/>
              <a:ea typeface="에스코어 드림 6 Bold" panose="020B0703030302020204" pitchFamily="34" charset="-127"/>
            </a:endParaRPr>
          </a:p>
        </p:txBody>
      </p:sp>
      <p:sp>
        <p:nvSpPr>
          <p:cNvPr id="1799" name="Age Da"/>
          <p:cNvSpPr txBox="1"/>
          <p:nvPr/>
        </p:nvSpPr>
        <p:spPr>
          <a:xfrm rot="2645255">
            <a:off x="6764637" y="2658709"/>
            <a:ext cx="948978"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ko-KR" altLang="en-US" dirty="0"/>
              <a:t>연대</a:t>
            </a:r>
            <a:endParaRPr dirty="0"/>
          </a:p>
        </p:txBody>
      </p:sp>
      <p:sp>
        <p:nvSpPr>
          <p:cNvPr id="13" name="GENESIS">
            <a:extLst>
              <a:ext uri="{FF2B5EF4-FFF2-40B4-BE49-F238E27FC236}">
                <a16:creationId xmlns:a16="http://schemas.microsoft.com/office/drawing/2014/main" id="{191F90B3-3660-4D02-90D1-8A65AB8A9B4B}"/>
              </a:ext>
            </a:extLst>
          </p:cNvPr>
          <p:cNvSpPr txBox="1"/>
          <p:nvPr/>
        </p:nvSpPr>
        <p:spPr>
          <a:xfrm>
            <a:off x="9277455" y="11021530"/>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 name="Creation"/>
          <p:cNvSpPr txBox="1"/>
          <p:nvPr/>
        </p:nvSpPr>
        <p:spPr>
          <a:xfrm>
            <a:off x="17501596" y="7973375"/>
            <a:ext cx="2436408" cy="893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802" name="Ministry"/>
          <p:cNvSpPr txBox="1"/>
          <p:nvPr/>
        </p:nvSpPr>
        <p:spPr>
          <a:xfrm>
            <a:off x="17509504" y="9230675"/>
            <a:ext cx="2420593" cy="893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pic>
        <p:nvPicPr>
          <p:cNvPr id="1803" name="KNwide Slides to layer for translation 2017 Feb 3.064.jpg" descr="KNwide Slides to layer for translation 2017 Feb 3.064.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804" name="COME TO…"/>
          <p:cNvSpPr txBox="1"/>
          <p:nvPr/>
        </p:nvSpPr>
        <p:spPr>
          <a:xfrm>
            <a:off x="14927066" y="1562292"/>
            <a:ext cx="5164875" cy="2226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0">
              <a:defRPr sz="4600">
                <a:latin typeface="Trebuchet MS"/>
                <a:ea typeface="Trebuchet MS"/>
                <a:cs typeface="Trebuchet MS"/>
                <a:sym typeface="Trebuchet MS"/>
              </a:defRPr>
            </a:pPr>
            <a:r>
              <a:rPr lang="ko-KR" altLang="en-US" sz="4600" dirty="0">
                <a:latin typeface="에스코어 드림 6 Bold" panose="020B0703030302020204" pitchFamily="34" charset="-127"/>
                <a:ea typeface="에스코어 드림 6 Bold" panose="020B0703030302020204" pitchFamily="34" charset="-127"/>
                <a:sym typeface="Trebuchet MS"/>
              </a:rPr>
              <a:t>예수님께로 오세요</a:t>
            </a:r>
            <a:r>
              <a:rPr lang="en-US" altLang="ko-KR" sz="4600" dirty="0">
                <a:latin typeface="에스코어 드림 6 Bold" panose="020B0703030302020204" pitchFamily="34" charset="-127"/>
                <a:ea typeface="에스코어 드림 6 Bold" panose="020B0703030302020204" pitchFamily="34" charset="-127"/>
                <a:sym typeface="Trebuchet MS"/>
              </a:rPr>
              <a:t>! </a:t>
            </a:r>
          </a:p>
          <a:p>
            <a:pPr lvl="0">
              <a:defRPr sz="4600">
                <a:latin typeface="Trebuchet MS"/>
                <a:ea typeface="Trebuchet MS"/>
                <a:cs typeface="Trebuchet MS"/>
                <a:sym typeface="Trebuchet MS"/>
              </a:defRPr>
            </a:pPr>
            <a:r>
              <a:rPr lang="ko-KR" altLang="en-US" sz="4600" dirty="0">
                <a:latin typeface="에스코어 드림 6 Bold" panose="020B0703030302020204" pitchFamily="34" charset="-127"/>
                <a:ea typeface="에스코어 드림 6 Bold" panose="020B0703030302020204" pitchFamily="34" charset="-127"/>
                <a:sym typeface="Trebuchet MS"/>
              </a:rPr>
              <a:t>십자가로 와서 </a:t>
            </a:r>
          </a:p>
          <a:p>
            <a:pPr lvl="0">
              <a:defRPr sz="4600">
                <a:latin typeface="Trebuchet MS"/>
                <a:ea typeface="Trebuchet MS"/>
                <a:cs typeface="Trebuchet MS"/>
                <a:sym typeface="Trebuchet MS"/>
              </a:defRPr>
            </a:pPr>
            <a:r>
              <a:rPr lang="ko-KR" altLang="en-US" sz="4600" dirty="0">
                <a:latin typeface="에스코어 드림 6 Bold" panose="020B0703030302020204" pitchFamily="34" charset="-127"/>
                <a:ea typeface="에스코어 드림 6 Bold" panose="020B0703030302020204" pitchFamily="34" charset="-127"/>
                <a:sym typeface="Trebuchet MS"/>
              </a:rPr>
              <a:t>구원을 받으세요</a:t>
            </a:r>
            <a:r>
              <a:rPr lang="en-US" altLang="ko-KR" sz="4600" dirty="0">
                <a:latin typeface="에스코어 드림 6 Bold" panose="020B0703030302020204" pitchFamily="34" charset="-127"/>
                <a:ea typeface="에스코어 드림 6 Bold" panose="020B0703030302020204" pitchFamily="34" charset="-127"/>
                <a:sym typeface="Trebuchet MS"/>
              </a:rPr>
              <a:t>!</a:t>
            </a:r>
            <a:endParaRPr lang="ko-KR" altLang="en-US" sz="4600" dirty="0">
              <a:latin typeface="에스코어 드림 6 Bold" panose="020B0703030302020204" pitchFamily="34" charset="-127"/>
              <a:ea typeface="에스코어 드림 6 Bold" panose="020B0703030302020204" pitchFamily="34" charset="-127"/>
              <a:sym typeface="Trebuchet MS"/>
            </a:endParaRPr>
          </a:p>
        </p:txBody>
      </p:sp>
      <p:sp>
        <p:nvSpPr>
          <p:cNvPr id="1805" name="Creation"/>
          <p:cNvSpPr txBox="1"/>
          <p:nvPr/>
        </p:nvSpPr>
        <p:spPr>
          <a:xfrm>
            <a:off x="18040127" y="79917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창조</a:t>
            </a:r>
            <a:endParaRPr dirty="0">
              <a:latin typeface="에스코어 드림 6 Bold" panose="020B0703030302020204" pitchFamily="34" charset="-127"/>
              <a:ea typeface="에스코어 드림 6 Bold" panose="020B0703030302020204" pitchFamily="34" charset="-127"/>
            </a:endParaRPr>
          </a:p>
        </p:txBody>
      </p:sp>
      <p:sp>
        <p:nvSpPr>
          <p:cNvPr id="1806" name="Ministry"/>
          <p:cNvSpPr txBox="1"/>
          <p:nvPr/>
        </p:nvSpPr>
        <p:spPr>
          <a:xfrm>
            <a:off x="18040128" y="9249077"/>
            <a:ext cx="1359346"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ko-KR" altLang="en-US" dirty="0">
                <a:latin typeface="에스코어 드림 6 Bold" panose="020B0703030302020204" pitchFamily="34" charset="-127"/>
                <a:ea typeface="에스코어 드림 6 Bold" panose="020B0703030302020204" pitchFamily="34" charset="-127"/>
              </a:rPr>
              <a:t>사역</a:t>
            </a:r>
            <a:endParaRPr dirty="0">
              <a:latin typeface="에스코어 드림 6 Bold" panose="020B0703030302020204" pitchFamily="34" charset="-127"/>
              <a:ea typeface="에스코어 드림 6 Bold" panose="020B0703030302020204" pitchFamily="34" charset="-127"/>
            </a:endParaRPr>
          </a:p>
        </p:txBody>
      </p:sp>
      <p:sp>
        <p:nvSpPr>
          <p:cNvPr id="9" name="GENESIS">
            <a:extLst>
              <a:ext uri="{FF2B5EF4-FFF2-40B4-BE49-F238E27FC236}">
                <a16:creationId xmlns:a16="http://schemas.microsoft.com/office/drawing/2014/main" id="{F0E9442E-D91F-4158-92F3-95ED7CC0D419}"/>
              </a:ext>
            </a:extLst>
          </p:cNvPr>
          <p:cNvSpPr txBox="1"/>
          <p:nvPr/>
        </p:nvSpPr>
        <p:spPr>
          <a:xfrm>
            <a:off x="9277455" y="11021530"/>
            <a:ext cx="7296539"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ko-KR" altLang="en-US" sz="14800" spc="1500" dirty="0">
                <a:latin typeface="에스코어 드림 6 Bold" panose="020B0703030302020204" pitchFamily="34" charset="-127"/>
                <a:ea typeface="에스코어 드림 6 Bold" panose="020B0703030302020204" pitchFamily="34" charset="-127"/>
              </a:rPr>
              <a:t>창세기</a:t>
            </a:r>
            <a:endParaRPr sz="14800" spc="1500" dirty="0">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 name="2 Corinthians 10:4–5"/>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lang="ko-KR" altLang="en-US" dirty="0">
                <a:latin typeface="에스코어 드림 6 Bold" panose="020B0703030302020204" pitchFamily="34" charset="-127"/>
                <a:ea typeface="에스코어 드림 6 Bold" panose="020B0703030302020204" pitchFamily="34" charset="-127"/>
              </a:rPr>
              <a:t>고린도후서</a:t>
            </a:r>
            <a:r>
              <a:rPr dirty="0">
                <a:latin typeface="에스코어 드림 6 Bold" panose="020B0703030302020204" pitchFamily="34" charset="-127"/>
                <a:ea typeface="에스코어 드림 6 Bold" panose="020B0703030302020204" pitchFamily="34" charset="-127"/>
              </a:rPr>
              <a:t> 10</a:t>
            </a:r>
            <a:r>
              <a:rPr lang="ko-KR" altLang="en-US" dirty="0">
                <a:latin typeface="에스코어 드림 6 Bold" panose="020B0703030302020204" pitchFamily="34" charset="-127"/>
                <a:ea typeface="에스코어 드림 6 Bold" panose="020B0703030302020204" pitchFamily="34" charset="-127"/>
              </a:rPr>
              <a:t>장 </a:t>
            </a:r>
            <a:r>
              <a:rPr dirty="0">
                <a:latin typeface="에스코어 드림 6 Bold" panose="020B0703030302020204" pitchFamily="34" charset="-127"/>
                <a:ea typeface="에스코어 드림 6 Bold" panose="020B0703030302020204" pitchFamily="34" charset="-127"/>
              </a:rPr>
              <a:t>4–5</a:t>
            </a:r>
            <a:r>
              <a:rPr lang="ko-KR" altLang="en-US" dirty="0">
                <a:latin typeface="에스코어 드림 6 Bold" panose="020B0703030302020204" pitchFamily="34" charset="-127"/>
                <a:ea typeface="에스코어 드림 6 Bold" panose="020B0703030302020204" pitchFamily="34" charset="-127"/>
              </a:rPr>
              <a:t>절</a:t>
            </a:r>
            <a:endParaRPr dirty="0">
              <a:latin typeface="에스코어 드림 6 Bold" panose="020B0703030302020204" pitchFamily="34" charset="-127"/>
              <a:ea typeface="에스코어 드림 6 Bold" panose="020B0703030302020204" pitchFamily="34" charset="-127"/>
            </a:endParaRPr>
          </a:p>
        </p:txBody>
      </p:sp>
      <p:sp>
        <p:nvSpPr>
          <p:cNvPr id="1810" name="4 For the weapons of our warfare are not of the flesh, but divinely powerful for the destruction of fortresses.…"/>
          <p:cNvSpPr txBox="1">
            <a:spLocks noGrp="1"/>
          </p:cNvSpPr>
          <p:nvPr>
            <p:ph type="subTitle" idx="1"/>
          </p:nvPr>
        </p:nvSpPr>
        <p:spPr>
          <a:prstGeom prst="rect">
            <a:avLst/>
          </a:prstGeom>
        </p:spPr>
        <p:txBody>
          <a:bodyPr>
            <a:normAutofit/>
          </a:bodyPr>
          <a:lstStyle/>
          <a:p>
            <a:pPr defTabSz="914400">
              <a:spcAft>
                <a:spcPts val="2000"/>
              </a:spcAft>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4</a:t>
            </a:r>
            <a:r>
              <a:rP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우리의 싸우는 </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무기는 육신에 속한 것이 아니요 오직 어떤 견고한 진도 무너뜨리는 하나님의 능력이라 모든 이론을 무너뜨리며</a:t>
            </a:r>
            <a:endParaRPr lang="en-US" altLang="ko-K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endParaRP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5</a:t>
            </a:r>
            <a:r>
              <a:rP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하나님 아는 것을 대적하여 높아진</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것을</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다</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무너뜨리고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모든</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 </a:t>
            </a:r>
            <a:r>
              <a:rPr lang="ko-KR" altLang="en-US" dirty="0">
                <a:solidFill>
                  <a:srgbClr val="FF9300"/>
                </a:solidFill>
                <a:uFill>
                  <a:solidFill>
                    <a:srgbClr val="E2DEAB"/>
                  </a:solidFill>
                </a:uFill>
                <a:latin typeface="에스코어 드림 6 Bold" panose="020B0703030302020204" pitchFamily="34" charset="-127"/>
                <a:ea typeface="에스코어 드림 6 Bold" panose="020B0703030302020204" pitchFamily="34" charset="-127"/>
              </a:rPr>
              <a:t>생각</a:t>
            </a:r>
            <a:r>
              <a:rPr lang="ko-KR" altLang="en-US"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rPr>
              <a:t>을 사로잡아 그리스도에게 복종하게 하니</a:t>
            </a:r>
            <a:endParaRPr dirty="0">
              <a:solidFill>
                <a:srgbClr val="E2DEAB"/>
              </a:solidFill>
              <a:uFill>
                <a:solidFill>
                  <a:srgbClr val="E2DEAB"/>
                </a:solidFill>
              </a:uFill>
              <a:latin typeface="에스코어 드림 6 Bold" panose="020B0703030302020204" pitchFamily="34" charset="-127"/>
              <a:ea typeface="에스코어 드림 6 Bold" panose="020B0703030302020204" pitchFamily="34" charset="-127"/>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 name="“Today it is perhaps the Darwinian view of nature more than any other that is responsible for the agnostic and skeptical outlook of the twentieth century.”"/>
          <p:cNvSpPr txBox="1">
            <a:spLocks noGrp="1"/>
          </p:cNvSpPr>
          <p:nvPr>
            <p:ph type="title"/>
          </p:nvPr>
        </p:nvSpPr>
        <p:spPr>
          <a:xfrm>
            <a:off x="1778000" y="1384300"/>
            <a:ext cx="15786100" cy="8826500"/>
          </a:xfrm>
          <a:prstGeom prst="rect">
            <a:avLst/>
          </a:prstGeom>
        </p:spPr>
        <p:txBody>
          <a:bodyPr/>
          <a:lstStyle>
            <a:lvl1pPr defTabSz="914400">
              <a:lnSpc>
                <a:spcPct val="90000"/>
              </a:lnSpc>
              <a:spcBef>
                <a:spcPts val="4300"/>
              </a:spcBef>
              <a:defRPr sz="8000">
                <a:effectLst>
                  <a:outerShdw blurRad="38100" dist="38100" dir="2700000" rotWithShape="0">
                    <a:srgbClr val="000000">
                      <a:alpha val="43137"/>
                    </a:srgbClr>
                  </a:outerShdw>
                </a:effectLst>
                <a:uFill>
                  <a:solidFill>
                    <a:srgbClr val="E2DEAB"/>
                  </a:solidFill>
                </a:uFill>
              </a:defRPr>
            </a:lvl1pPr>
          </a:lstStyle>
          <a:p>
            <a:pPr>
              <a:lnSpc>
                <a:spcPct val="110000"/>
              </a:lnSpc>
            </a:pPr>
            <a:r>
              <a:rP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오늘날 </a:t>
            </a:r>
            <a:r>
              <a:rPr lang="en-US" altLang="ko-KR" dirty="0">
                <a:latin typeface="에스코어 드림 6 Bold" panose="020B0703030302020204" pitchFamily="34" charset="-127"/>
                <a:ea typeface="에스코어 드림 6 Bold" panose="020B0703030302020204" pitchFamily="34" charset="-127"/>
              </a:rPr>
              <a:t>20</a:t>
            </a:r>
            <a:r>
              <a:rPr lang="ko-KR" altLang="en-US" dirty="0">
                <a:latin typeface="에스코어 드림 6 Bold" panose="020B0703030302020204" pitchFamily="34" charset="-127"/>
                <a:ea typeface="에스코어 드림 6 Bold" panose="020B0703030302020204" pitchFamily="34" charset="-127"/>
              </a:rPr>
              <a:t>세기의 불가지론적이고 회의적인 관점의 원인은 아마도 그 어떠한 견해보다 자연에 대한 다윈주의적 견해일 것이다</a:t>
            </a:r>
            <a:r>
              <a:rPr dirty="0">
                <a:latin typeface="에스코어 드림 6 Bold" panose="020B0703030302020204" pitchFamily="34" charset="-127"/>
                <a:ea typeface="에스코어 드림 6 Bold" panose="020B0703030302020204" pitchFamily="34" charset="-127"/>
              </a:rPr>
              <a:t>.”</a:t>
            </a:r>
          </a:p>
        </p:txBody>
      </p:sp>
      <p:sp>
        <p:nvSpPr>
          <p:cNvPr id="1859" name="Michael Denton, Evolution: A Theory in Crisis (London: Burnett Books, 1985), p. 358."/>
          <p:cNvSpPr txBox="1">
            <a:spLocks noGrp="1"/>
          </p:cNvSpPr>
          <p:nvPr>
            <p:ph type="body" sz="quarter" idx="1"/>
          </p:nvPr>
        </p:nvSpPr>
        <p:spPr>
          <a:xfrm>
            <a:off x="1752600" y="11518900"/>
            <a:ext cx="20866100" cy="933967"/>
          </a:xfrm>
          <a:prstGeom prst="rect">
            <a:avLst/>
          </a:prstGeom>
        </p:spPr>
        <p:txBody>
          <a:bodyPr/>
          <a:lstStyle/>
          <a:p>
            <a:pPr defTabSz="914400">
              <a:spcBef>
                <a:spcPts val="2100"/>
              </a:spcBef>
              <a:buClr>
                <a:srgbClr val="F5F5F5"/>
              </a:buClr>
              <a:defRPr sz="4200">
                <a:effectLst>
                  <a:outerShdw blurRad="38100" dist="38100" dir="2700000" rotWithShape="0">
                    <a:srgbClr val="000000">
                      <a:alpha val="43137"/>
                    </a:srgbClr>
                  </a:outerShdw>
                </a:effectLst>
                <a:uFill>
                  <a:solidFill>
                    <a:srgbClr val="E2DEAB"/>
                  </a:solidFill>
                </a:uFill>
              </a:defRPr>
            </a:pPr>
            <a:r>
              <a:rPr sz="4000" dirty="0">
                <a:latin typeface="+mj-lt"/>
              </a:rPr>
              <a:t>Michael Denton, </a:t>
            </a:r>
            <a:r>
              <a:rPr sz="4000" dirty="0">
                <a:latin typeface="+mj-lt"/>
                <a:ea typeface="DejaVu Sans Condensed Oblique"/>
                <a:cs typeface="DejaVu Sans Condensed Oblique"/>
                <a:sym typeface="DejaVu Sans Condensed Oblique"/>
              </a:rPr>
              <a:t>Evolution: A Theory in Crisis</a:t>
            </a:r>
            <a:r>
              <a:rPr sz="4000" dirty="0">
                <a:latin typeface="+mj-lt"/>
              </a:rPr>
              <a:t> (London: Burnett Books, 1985), p. 358.</a:t>
            </a:r>
          </a:p>
        </p:txBody>
      </p:sp>
      <p:grpSp>
        <p:nvGrpSpPr>
          <p:cNvPr id="1862" name="image100.jpg"/>
          <p:cNvGrpSpPr/>
          <p:nvPr/>
        </p:nvGrpSpPr>
        <p:grpSpPr>
          <a:xfrm>
            <a:off x="17834548" y="1244753"/>
            <a:ext cx="5397501" cy="7632701"/>
            <a:chOff x="0" y="0"/>
            <a:chExt cx="5397500" cy="7632700"/>
          </a:xfrm>
        </p:grpSpPr>
        <p:pic>
          <p:nvPicPr>
            <p:cNvPr id="1861" name="image100.jpg" descr="image100.jpg"/>
            <p:cNvPicPr>
              <a:picLocks/>
            </p:cNvPicPr>
            <p:nvPr/>
          </p:nvPicPr>
          <p:blipFill>
            <a:blip r:embed="rId3"/>
            <a:stretch>
              <a:fillRect/>
            </a:stretch>
          </p:blipFill>
          <p:spPr>
            <a:xfrm>
              <a:off x="317500" y="304800"/>
              <a:ext cx="4775200" cy="7010400"/>
            </a:xfrm>
            <a:prstGeom prst="rect">
              <a:avLst/>
            </a:prstGeom>
            <a:ln>
              <a:noFill/>
            </a:ln>
            <a:effectLst/>
          </p:spPr>
        </p:pic>
        <p:pic>
          <p:nvPicPr>
            <p:cNvPr id="1860" name="image100.jpg" descr="image100.jpg"/>
            <p:cNvPicPr>
              <a:picLocks/>
            </p:cNvPicPr>
            <p:nvPr/>
          </p:nvPicPr>
          <p:blipFill>
            <a:blip r:embed="rId4"/>
            <a:stretch>
              <a:fillRect/>
            </a:stretch>
          </p:blipFill>
          <p:spPr>
            <a:xfrm>
              <a:off x="0" y="0"/>
              <a:ext cx="5397500" cy="7632700"/>
            </a:xfrm>
            <a:prstGeom prst="rect">
              <a:avLst/>
            </a:prstGeom>
            <a:effectLst/>
          </p:spPr>
        </p:pic>
      </p:gr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 name="Ernst Mayr, “The Nature of the Darwinian Revolution,” Science, vol. 176 (2 June 1972), p. 988."/>
          <p:cNvSpPr txBox="1">
            <a:spLocks noGrp="1"/>
          </p:cNvSpPr>
          <p:nvPr>
            <p:ph type="body" sz="quarter" idx="1"/>
          </p:nvPr>
        </p:nvSpPr>
        <p:spPr>
          <a:xfrm>
            <a:off x="1752600" y="11602014"/>
            <a:ext cx="20866100" cy="1689100"/>
          </a:xfrm>
          <a:prstGeom prst="rect">
            <a:avLst/>
          </a:prstGeom>
        </p:spPr>
        <p:txBody>
          <a:bodyPr/>
          <a:lstStyle/>
          <a:p>
            <a:pPr defTabSz="914400">
              <a:spcBef>
                <a:spcPts val="2100"/>
              </a:spcBef>
              <a:buClr>
                <a:srgbClr val="F5F5F5"/>
              </a:buClr>
              <a:defRPr sz="4400">
                <a:effectLst>
                  <a:outerShdw blurRad="38100" dist="38100" dir="2700000" rotWithShape="0">
                    <a:srgbClr val="000000">
                      <a:alpha val="43137"/>
                    </a:srgbClr>
                  </a:outerShdw>
                </a:effectLst>
                <a:uFill>
                  <a:solidFill>
                    <a:srgbClr val="E2DEAB"/>
                  </a:solidFill>
                </a:uFill>
              </a:defRPr>
            </a:pPr>
            <a:r>
              <a:rPr sz="4000" dirty="0">
                <a:latin typeface="+mj-lt"/>
              </a:rPr>
              <a:t>Ernst </a:t>
            </a:r>
            <a:r>
              <a:rPr sz="4000" dirty="0" err="1">
                <a:latin typeface="+mj-lt"/>
              </a:rPr>
              <a:t>Mayr</a:t>
            </a:r>
            <a:r>
              <a:rPr sz="4000" dirty="0">
                <a:latin typeface="+mj-lt"/>
              </a:rPr>
              <a:t>, “The Nature of the Darwinian Revolution,” </a:t>
            </a:r>
            <a:r>
              <a:rPr sz="4000" dirty="0">
                <a:latin typeface="+mj-lt"/>
                <a:ea typeface="DejaVu Sans Condensed Oblique"/>
                <a:cs typeface="DejaVu Sans Condensed Oblique"/>
                <a:sym typeface="DejaVu Sans Condensed Oblique"/>
              </a:rPr>
              <a:t>Science</a:t>
            </a:r>
            <a:r>
              <a:rPr sz="4000" dirty="0">
                <a:latin typeface="+mj-lt"/>
              </a:rPr>
              <a:t>, vol. 176 (2 June 1972), p. 988.</a:t>
            </a:r>
          </a:p>
        </p:txBody>
      </p:sp>
      <p:sp>
        <p:nvSpPr>
          <p:cNvPr id="1868" name="it became obvious…"/>
          <p:cNvSpPr txBox="1"/>
          <p:nvPr/>
        </p:nvSpPr>
        <p:spPr>
          <a:xfrm>
            <a:off x="1843166" y="1740196"/>
            <a:ext cx="21056601" cy="2462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en-US" altLang="ko-KR" dirty="0">
                <a:latin typeface="에스코어 드림 6 Bold" panose="020B0703030302020204" pitchFamily="34" charset="-127"/>
                <a:ea typeface="에스코어 드림 6 Bold" panose="020B0703030302020204" pitchFamily="34" charset="-127"/>
              </a:rPr>
              <a:t>“[</a:t>
            </a:r>
            <a:r>
              <a:rPr lang="ko-KR" altLang="en-US" dirty="0">
                <a:latin typeface="에스코어 드림 6 Bold" panose="020B0703030302020204" pitchFamily="34" charset="-127"/>
                <a:ea typeface="에스코어 드림 6 Bold" panose="020B0703030302020204" pitchFamily="34" charset="-127"/>
              </a:rPr>
              <a:t>다윈주의적</a:t>
            </a:r>
            <a:r>
              <a:rPr lang="en-US" altLang="ko-KR" dirty="0">
                <a:latin typeface="에스코어 드림 6 Bold" panose="020B0703030302020204" pitchFamily="34" charset="-127"/>
                <a:ea typeface="에스코어 드림 6 Bold" panose="020B0703030302020204" pitchFamily="34" charset="-127"/>
              </a:rPr>
              <a:t>] </a:t>
            </a:r>
            <a:r>
              <a:rPr lang="ko-KR" altLang="en-US" dirty="0">
                <a:latin typeface="에스코어 드림 6 Bold" panose="020B0703030302020204" pitchFamily="34" charset="-127"/>
                <a:ea typeface="에스코어 드림 6 Bold" panose="020B0703030302020204" pitchFamily="34" charset="-127"/>
              </a:rPr>
              <a:t>변혁은</a:t>
            </a:r>
            <a:br>
              <a:rPr lang="en-US" altLang="ko-KR" dirty="0">
                <a:latin typeface="에스코어 드림 6 Bold" panose="020B0703030302020204" pitchFamily="34" charset="-127"/>
                <a:ea typeface="에스코어 드림 6 Bold" panose="020B0703030302020204" pitchFamily="34" charset="-127"/>
              </a:rPr>
            </a:br>
            <a:endParaRPr dirty="0">
              <a:latin typeface="에스코어 드림 6 Bold" panose="020B0703030302020204" pitchFamily="34" charset="-127"/>
              <a:ea typeface="에스코어 드림 6 Bold" panose="020B0703030302020204" pitchFamily="34" charset="-127"/>
            </a:endParaRPr>
          </a:p>
        </p:txBody>
      </p:sp>
      <p:grpSp>
        <p:nvGrpSpPr>
          <p:cNvPr id="1871" name="image101.jpg"/>
          <p:cNvGrpSpPr/>
          <p:nvPr/>
        </p:nvGrpSpPr>
        <p:grpSpPr>
          <a:xfrm>
            <a:off x="17823020" y="1308097"/>
            <a:ext cx="5381546" cy="5638803"/>
            <a:chOff x="0" y="0"/>
            <a:chExt cx="5381545" cy="5638801"/>
          </a:xfrm>
        </p:grpSpPr>
        <p:pic>
          <p:nvPicPr>
            <p:cNvPr id="1870" name="image101.jpg" descr="image101.jpg"/>
            <p:cNvPicPr>
              <a:picLocks noChangeAspect="1"/>
            </p:cNvPicPr>
            <p:nvPr/>
          </p:nvPicPr>
          <p:blipFill>
            <a:blip r:embed="rId3"/>
            <a:srcRect l="2578"/>
            <a:stretch>
              <a:fillRect/>
            </a:stretch>
          </p:blipFill>
          <p:spPr>
            <a:xfrm>
              <a:off x="317500" y="304800"/>
              <a:ext cx="4759246" cy="5016502"/>
            </a:xfrm>
            <a:prstGeom prst="rect">
              <a:avLst/>
            </a:prstGeom>
            <a:ln>
              <a:noFill/>
            </a:ln>
            <a:effectLst/>
          </p:spPr>
        </p:pic>
        <p:pic>
          <p:nvPicPr>
            <p:cNvPr id="1869" name="image101.jpg" descr="image101.jpg"/>
            <p:cNvPicPr>
              <a:picLocks/>
            </p:cNvPicPr>
            <p:nvPr/>
          </p:nvPicPr>
          <p:blipFill>
            <a:blip r:embed="rId4"/>
            <a:stretch>
              <a:fillRect/>
            </a:stretch>
          </p:blipFill>
          <p:spPr>
            <a:xfrm>
              <a:off x="0" y="0"/>
              <a:ext cx="5381546" cy="5638802"/>
            </a:xfrm>
            <a:prstGeom prst="rect">
              <a:avLst/>
            </a:prstGeom>
            <a:effectLst/>
          </p:spPr>
        </p:pic>
      </p:grpSp>
      <p:sp>
        <p:nvSpPr>
          <p:cNvPr id="7" name="it became obvious…"/>
          <p:cNvSpPr txBox="1"/>
          <p:nvPr/>
        </p:nvSpPr>
        <p:spPr>
          <a:xfrm>
            <a:off x="1843166" y="3240882"/>
            <a:ext cx="21056601" cy="6155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지구가 단지 </a:t>
            </a:r>
            <a:r>
              <a:rPr lang="en-US" altLang="ko-KR" dirty="0">
                <a:latin typeface="에스코어 드림 6 Bold" panose="020B0703030302020204" pitchFamily="34" charset="-127"/>
                <a:ea typeface="에스코어 드림 6 Bold" panose="020B0703030302020204" pitchFamily="34" charset="-127"/>
              </a:rPr>
              <a:t>6000</a:t>
            </a:r>
            <a:r>
              <a:rPr lang="ko-KR" altLang="en-US" dirty="0">
                <a:latin typeface="에스코어 드림 6 Bold" panose="020B0703030302020204" pitchFamily="34" charset="-127"/>
                <a:ea typeface="에스코어 드림 6 Bold" panose="020B0703030302020204" pitchFamily="34" charset="-127"/>
              </a:rPr>
              <a:t>년 전에 </a:t>
            </a:r>
            <a:endParaRPr lang="en-US" altLang="ko-KR" dirty="0">
              <a:latin typeface="에스코어 드림 6 Bold" panose="020B0703030302020204" pitchFamily="34" charset="-127"/>
              <a:ea typeface="에스코어 드림 6 Bold" panose="020B0703030302020204" pitchFamily="34" charset="-127"/>
            </a:endParaRP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창조 되었다는 것보다 매우 오래 </a:t>
            </a:r>
            <a:endParaRPr lang="en-US" altLang="ko-KR" dirty="0">
              <a:latin typeface="에스코어 드림 6 Bold" panose="020B0703030302020204" pitchFamily="34" charset="-127"/>
              <a:ea typeface="에스코어 드림 6 Bold" panose="020B0703030302020204" pitchFamily="34" charset="-127"/>
            </a:endParaRP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되었다는 것이 노골적으로</a:t>
            </a:r>
            <a:br>
              <a:rPr lang="en-US" altLang="ko-KR" dirty="0">
                <a:latin typeface="에스코어 드림 6 Bold" panose="020B0703030302020204" pitchFamily="34" charset="-127"/>
                <a:ea typeface="에스코어 드림 6 Bold" panose="020B0703030302020204" pitchFamily="34" charset="-127"/>
              </a:rPr>
            </a:br>
            <a:r>
              <a:rPr lang="ko-KR" altLang="en-US" dirty="0">
                <a:latin typeface="에스코어 드림 6 Bold" panose="020B0703030302020204" pitchFamily="34" charset="-127"/>
                <a:ea typeface="에스코어 드림 6 Bold" panose="020B0703030302020204" pitchFamily="34" charset="-127"/>
              </a:rPr>
              <a:t>드러났을 때에 시작되었다</a:t>
            </a:r>
            <a:r>
              <a:rPr lang="en-US" altLang="ko-KR" dirty="0">
                <a:latin typeface="에스코어 드림 6 Bold" panose="020B0703030302020204" pitchFamily="34" charset="-127"/>
                <a:ea typeface="에스코어 드림 6 Bold" panose="020B0703030302020204" pitchFamily="34" charset="-127"/>
              </a:rPr>
              <a:t>.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ko-KR" altLang="en-US" dirty="0">
                <a:latin typeface="에스코어 드림 6 Bold" panose="020B0703030302020204" pitchFamily="34" charset="-127"/>
                <a:ea typeface="에스코어 드림 6 Bold" panose="020B0703030302020204" pitchFamily="34" charset="-127"/>
              </a:rPr>
              <a:t>이러한 발견은 눈사태를 일으킨 눈덩이였다</a:t>
            </a:r>
            <a:r>
              <a:rPr dirty="0">
                <a:latin typeface="에스코어 드림 6 Bold" panose="020B0703030302020204" pitchFamily="34" charset="-127"/>
                <a:ea typeface="에스코어 드림 6 Bold" panose="020B0703030302020204" pitchFamily="34" charset="-127"/>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7" name="KNwide Slides to layer for translation 2017 Feb 3.065.jpeg" descr="KNwide Slides to layer for translation 2017 Feb 3.065.jpe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p:cNvSpPr txBox="1"/>
          <p:nvPr/>
        </p:nvSpPr>
        <p:spPr>
          <a:xfrm rot="19552573">
            <a:off x="11982430" y="2350912"/>
            <a:ext cx="7848927"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ko-KR" altLang="en-US" sz="6600" b="0" i="0" u="none" strike="noStrike" cap="none" spc="0" normalizeH="0" baseline="0" dirty="0">
                <a:ln>
                  <a:noFill/>
                </a:ln>
                <a:solidFill>
                  <a:srgbClr val="000000"/>
                </a:solidFill>
                <a:effectLst/>
                <a:uFillTx/>
                <a:latin typeface="에스코어 드림 6 Bold" panose="020B0703030302020204" pitchFamily="34" charset="-127"/>
                <a:ea typeface="에스코어 드림 6 Bold" panose="020B0703030302020204" pitchFamily="34" charset="-127"/>
                <a:sym typeface="Gill Sans"/>
              </a:rPr>
              <a:t>창세기 </a:t>
            </a:r>
            <a:r>
              <a:rPr kumimoji="0" lang="en-US" altLang="ko-KR" sz="6600" b="0" i="0" u="none" strike="noStrike" cap="none" spc="0" normalizeH="0" baseline="0" dirty="0">
                <a:ln>
                  <a:noFill/>
                </a:ln>
                <a:solidFill>
                  <a:srgbClr val="000000"/>
                </a:solidFill>
                <a:effectLst/>
                <a:uFillTx/>
                <a:latin typeface="에스코어 드림 6 Bold" panose="020B0703030302020204" pitchFamily="34" charset="-127"/>
                <a:ea typeface="에스코어 드림 6 Bold" panose="020B0703030302020204" pitchFamily="34" charset="-127"/>
                <a:sym typeface="Gill Sans"/>
              </a:rPr>
              <a:t>1-11</a:t>
            </a:r>
            <a:r>
              <a:rPr kumimoji="0" lang="ko-KR" altLang="en-US" sz="6600" b="0" i="0" u="none" strike="noStrike" cap="none" spc="0" normalizeH="0" baseline="0" dirty="0">
                <a:ln>
                  <a:noFill/>
                </a:ln>
                <a:solidFill>
                  <a:srgbClr val="000000"/>
                </a:solidFill>
                <a:effectLst/>
                <a:uFillTx/>
                <a:latin typeface="에스코어 드림 6 Bold" panose="020B0703030302020204" pitchFamily="34" charset="-127"/>
                <a:ea typeface="에스코어 드림 6 Bold" panose="020B0703030302020204" pitchFamily="34" charset="-127"/>
                <a:sym typeface="Gill Sans"/>
              </a:rPr>
              <a:t>장</a:t>
            </a:r>
            <a:endParaRPr kumimoji="0" lang="en-US" sz="6600" b="0" i="0" u="none" strike="noStrike" cap="none" spc="0" normalizeH="0" baseline="0" dirty="0">
              <a:ln>
                <a:noFill/>
              </a:ln>
              <a:solidFill>
                <a:srgbClr val="000000"/>
              </a:solidFill>
              <a:effectLst/>
              <a:uFillTx/>
              <a:latin typeface="에스코어 드림 6 Bold" panose="020B0703030302020204" pitchFamily="34" charset="-127"/>
              <a:ea typeface="에스코어 드림 6 Bold" panose="020B0703030302020204" pitchFamily="34" charset="-127"/>
              <a:sym typeface="Gill Sans"/>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9.png"/></Relationships>
</file>

<file path=ppt/theme/_rels/theme4.xml.rels><?xml version="1.0" encoding="UTF-8" standalone="yes"?>
<Relationships xmlns="http://schemas.openxmlformats.org/package/2006/relationships"><Relationship Id="rId1" Type="http://schemas.openxmlformats.org/officeDocument/2006/relationships/image" Target="../media/image27.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Secret Typewriter"/>
        <a:ea typeface="Secret Typewriter"/>
        <a:cs typeface="Secret Typewriter"/>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ecret Typewriter"/>
        <a:ea typeface="Secret Typewriter"/>
        <a:cs typeface="Secret Typewriter"/>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2287</TotalTime>
  <Words>8777</Words>
  <Application>Microsoft Macintosh PowerPoint</Application>
  <PresentationFormat>Custom</PresentationFormat>
  <Paragraphs>828</Paragraphs>
  <Slides>105</Slides>
  <Notes>68</Notes>
  <HiddenSlides>0</HiddenSlides>
  <MMClips>0</MMClips>
  <ScaleCrop>false</ScaleCrop>
  <HeadingPairs>
    <vt:vector size="6" baseType="variant">
      <vt:variant>
        <vt:lpstr>Fonts Used</vt:lpstr>
      </vt:variant>
      <vt:variant>
        <vt:i4>30</vt:i4>
      </vt:variant>
      <vt:variant>
        <vt:lpstr>Theme</vt:lpstr>
      </vt:variant>
      <vt:variant>
        <vt:i4>5</vt:i4>
      </vt:variant>
      <vt:variant>
        <vt:lpstr>Slide Titles</vt:lpstr>
      </vt:variant>
      <vt:variant>
        <vt:i4>105</vt:i4>
      </vt:variant>
    </vt:vector>
  </HeadingPairs>
  <TitlesOfParts>
    <vt:vector size="140" baseType="lpstr">
      <vt:lpstr>Boycott</vt:lpstr>
      <vt:lpstr>DejaVu Sans</vt:lpstr>
      <vt:lpstr>DejaVu Sans Condensed</vt:lpstr>
      <vt:lpstr>DejaVu Sans Condensed Oblique</vt:lpstr>
      <vt:lpstr>Geared Slab Extrabold</vt:lpstr>
      <vt:lpstr>Geared Slab Regular</vt:lpstr>
      <vt:lpstr>GoudyTwenty</vt:lpstr>
      <vt:lpstr>ＭＳ Ｐゴシック</vt:lpstr>
      <vt:lpstr>Myriad Pro</vt:lpstr>
      <vt:lpstr>MyriadPro-Semibold</vt:lpstr>
      <vt:lpstr>Quicksand</vt:lpstr>
      <vt:lpstr>Secret Typewriter</vt:lpstr>
      <vt:lpstr>에스코어 드림 6 Bold</vt:lpstr>
      <vt:lpstr>Abadi MT Condensed Extra Bold</vt:lpstr>
      <vt:lpstr>Arial</vt:lpstr>
      <vt:lpstr>Arial Black</vt:lpstr>
      <vt:lpstr>Calibri</vt:lpstr>
      <vt:lpstr>Chalkboard</vt:lpstr>
      <vt:lpstr>Comic Sans MS</vt:lpstr>
      <vt:lpstr>Cooper Black</vt:lpstr>
      <vt:lpstr>Gill Sans</vt:lpstr>
      <vt:lpstr>Helvetica</vt:lpstr>
      <vt:lpstr>Helvetica Light</vt:lpstr>
      <vt:lpstr>Helvetica Neue</vt:lpstr>
      <vt:lpstr>Helvetica Neue Light</vt:lpstr>
      <vt:lpstr>Helvetica Neue Medium</vt:lpstr>
      <vt:lpstr>Lucida Grande</vt:lpstr>
      <vt:lpstr>Times New Roman</vt:lpstr>
      <vt:lpstr>Trebuchet MS</vt:lpstr>
      <vt:lpstr>Wingdings</vt:lpstr>
      <vt:lpstr>New_Template8</vt:lpstr>
      <vt:lpstr>2_New_Template8</vt:lpstr>
      <vt:lpstr>Black</vt:lpstr>
      <vt:lpstr>White</vt:lpstr>
      <vt:lpstr>Orbit</vt:lpstr>
      <vt:lpstr>Dr. Terry Mortenson</vt:lpstr>
      <vt:lpstr>PowerPoint Presentation</vt:lpstr>
      <vt:lpstr>PowerPoint Presentation</vt:lpstr>
      <vt:lpstr>고린도후서 10장 4–5절</vt:lpstr>
      <vt:lpstr>골로새서 2장 8절</vt:lpstr>
      <vt:lpstr>PowerPoint Presentation</vt:lpstr>
      <vt:lpstr>PowerPoint Presentation</vt:lpstr>
      <vt:lpstr>PowerPoint Presentation</vt:lpstr>
      <vt:lpstr>미국의 그랜드 캐니언</vt:lpstr>
      <vt:lpstr>PowerPoint Presentation</vt:lpstr>
      <vt:lpstr>PowerPoint Presentation</vt:lpstr>
      <vt:lpstr>“진화란 순전히 물리적 또는 기능적 현상을 통해 뒷받침할 수 있는 동일한 주장과 방법에 의해 입증될 수 없는 역사적 과정이다.”</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성경적 출발점</vt:lpstr>
      <vt:lpstr>PowerPoint Presentation</vt:lpstr>
      <vt:lpstr>PowerPoint Presentation</vt:lpstr>
      <vt:lpstr>PowerPoint Presentation</vt:lpstr>
      <vt:lpstr>제임스 허턴(James Hutton) (1726–1797) 의사, 농부, 지질학자</vt:lpstr>
      <vt:lpstr>조르주 퀴비에(Georges Cuvier) (1769–1832) 비교해부학, 고생물학자</vt:lpstr>
      <vt:lpstr>찰스 라이엘(Charles Lyell) (1797–1875) 변호사, 지질학자</vt:lpstr>
      <vt:lpstr>PowerPoint Presentation</vt:lpstr>
      <vt:lpstr>토마스 찰머스(Thomas Chalmers) (1780–1847)</vt:lpstr>
      <vt:lpstr>PowerPoint Presentation</vt:lpstr>
      <vt:lpstr>PowerPoint Presentation</vt:lpstr>
      <vt:lpstr>PowerPoint Presentation</vt:lpstr>
      <vt:lpstr>PowerPoint Presentation</vt:lpstr>
      <vt:lpstr>PowerPoint Presentation</vt:lpstr>
      <vt:lpstr>PowerPoint Presentation</vt:lpstr>
      <vt:lpstr>토론의 본성</vt:lpstr>
      <vt:lpstr>PowerPoint Presentation</vt:lpstr>
      <vt:lpstr>PowerPoint Presentation</vt:lpstr>
      <vt:lpstr>“지구의 과거 역사는 현재 일어나고</vt:lpstr>
      <vt:lpstr>왜냐하면, 이 땅(지구)의 목적은 분명히 동식물의 삶이 지속되도록 하는 것인지, 이것들을 파괴하려는 것이 아니기 때문이다.”</vt:lpstr>
      <vt:lpstr>PowerPoint Presentation</vt:lpstr>
      <vt:lpstr>PowerPoint Presentation</vt:lpstr>
      <vt:lpstr>PowerPoint Presentation</vt:lpstr>
      <vt:lpstr>“나는 모든 형태의 진리에 있어서 과학과 마찬가지로 계시(성경을 의미)를 위해서도, 마치 성경이 존재하지 않는 것처럼 여기고, 물리적인 부분의 지질학적 조사가 이루어져야 한다고 말한 숙련된 지질학자이자 훌륭한 저자의 관찰의 무게에 늘 강력한 인상을 받았다.” </vt:lpstr>
      <vt:lpstr>그의 말을 빌리자면, 라이엘은  “모세로부터 [지질학이란] 학문을 해방”시키기 원하였다.</vt:lpstr>
      <vt:lpstr>PowerPoint Presentation</vt:lpstr>
      <vt:lpstr>PowerPoint Presentation</vt:lpstr>
      <vt:lpstr>“나는 항상 내 책들의 절반은 라이엘의 머리에서 나온 것 같이 느낀다. 그리고 내가 이것을 결코 충분히 인식하지도 못하고, 또한 많은 말을 하지 않으면서도 인식할 수 있는 법을  알지 못한다고 느낀다. 왜냐하면 나는 항상 [지질학]의 원리의 커다란 장점은 그 책이 생각의 전체적인 논조를 바꾸었다는 것이고, 따라서 라이엘이 결코 보지 못한 것을 볼 때에도 여전히 부분적으로는 그의 눈을 통해 본다고 생각했기 때문이다.”</vt:lpstr>
      <vt:lpstr>1830-33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디도데전서 6장 20–21절</vt:lpstr>
      <vt:lpstr>“나에게 태초의 시작이 언제였는지 말해 줄 수 있는 사람이 있는가?  수 년 전까지 우리는 아담이 나오고  나서 세상이 시작되었다고 생각하였다.” </vt:lpstr>
      <vt:lpstr>“그러나 우리는 하나님께서 수천 년 전 인간이  살기에 적합하도록 카오스물질을 예비하셨고, 그 위에 여러 종족의 피조물을 살도록 하셨음을  알게 되었다.  그리고 그 피조물을 하나님께서 인간으로  만드시려고 시도하시기 전에 죽어서 그 분의 작품과 놀라운 솜씨의 흔적을  남겼을 지도 모른다. .”</vt:lpstr>
      <vt:lpstr>C.I. 스코필드(C.I. Scofield)  (1843–1921)   스코필드 주석성경  (1909)</vt:lpstr>
      <vt:lpstr>PowerPoint Presentation</vt:lpstr>
      <vt:lpstr>1915 –2001년</vt:lpstr>
      <vt:lpstr>“나는 인간적 속성을 가진 신은  없다고 믿는다 – 성경적 의미의  하나님은 존재하지 않는다 –  그러나 생명체는 끝이 없는 진화론적 힘의 결과물이며 수십억 년에 걸쳐  현재의 과도기적 상태에 도달한 것이라고 믿는다.” </vt:lpstr>
      <vt:lpstr>PowerPoint Presentation</vt:lpstr>
      <vt:lpstr>“지구의 오랜 연대(수십 억년 설)가 비성경적이라고 믿는 그리스도인들은 역사적인 지질학의 어떠한 종류라도 그 타당성을 부정하는 것이고, 암석을 노아의 대홍수로 설명하기 보다는 순전히 기적의 산물이라고 주장하는 것과 다를 바가 없다. 이념적인 전제를 배제하고 지구에 대해 연구를 하면 지구가 오래되었다는 결론에 다다를 수밖에 없다.” </vt:lpstr>
      <vt:lpstr>“나는 지구의 나이에 대한 추산을 비롯한 지질학자들의 인정받는 이론들을 불신할 이유가 없다고 결론 내린다. 내가 아는 한 그들이 틀렸을 수도 있다. 그러나 그들이 틀렸다면, 그것은 그들이 철학적 전제를 부당하게 몰래 끼워 넣었기 때문이 아니다.” </vt:lpstr>
      <vt:lpstr>“"우리가 내리는 결론은 잠정적이긴 하지만, 우리가 이해하는 현 시점에서, 성경은 (꼭 그런 것은 아니지만) 젊은 지구 관점을 뒷받침하는 것으로 볼 때 더 쉽게 이해되는 것 같다. 반면, 피조계에서 관찰 가능한 사실들은 오랜 지구 관점을 점점 더 선호하는 것 같다." </vt:lpstr>
      <vt:lpstr>PowerPoint Presentation</vt:lpstr>
      <vt:lpstr>고든 루이스와 브루스 데머리스트는 날-시대 견해를 가지고 있으며 “궁극적으로, 확실한(responsible) 지질학이 창조의 ‘날들’의 길이를 정해야만 한다”고 결론 짓는다.</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시편 11장 3절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고린도후서 10장 4–5절</vt:lpstr>
      <vt:lpstr>“오늘날 20세기의 불가지론적이고 회의적인 관점의 원인은 아마도 그 어떠한 견해보다 자연에 대한 다윈주의적 견해일 것이다.”</vt:lpstr>
      <vt:lpstr>PowerPoint Presentation</vt:lpstr>
      <vt:lpstr>PowerPoint Presentation</vt:lpstr>
      <vt:lpstr>시편 40장 4절</vt:lpstr>
      <vt:lpstr>PowerPoint Presentation</vt:lpstr>
      <vt:lpstr>Answers Book 1, 2, 3 &amp; 4</vt:lpstr>
      <vt:lpstr>PowerPoint Presentation</vt:lpstr>
      <vt:lpstr>PowerPoint Presentation</vt:lpstr>
      <vt:lpstr>창조 BibleStudyDownloads.org 에서 볼 수 있음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191</cp:revision>
  <dcterms:modified xsi:type="dcterms:W3CDTF">2020-11-21T00:24:10Z</dcterms:modified>
</cp:coreProperties>
</file>